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52"/>
  </p:notesMasterIdLst>
  <p:sldIdLst>
    <p:sldId id="256" r:id="rId2"/>
    <p:sldId id="257" r:id="rId3"/>
    <p:sldId id="296" r:id="rId4"/>
    <p:sldId id="258" r:id="rId5"/>
    <p:sldId id="297" r:id="rId6"/>
    <p:sldId id="261" r:id="rId7"/>
    <p:sldId id="263" r:id="rId8"/>
    <p:sldId id="262" r:id="rId9"/>
    <p:sldId id="265" r:id="rId10"/>
    <p:sldId id="264" r:id="rId11"/>
    <p:sldId id="266" r:id="rId12"/>
    <p:sldId id="267" r:id="rId13"/>
    <p:sldId id="270" r:id="rId14"/>
    <p:sldId id="271" r:id="rId15"/>
    <p:sldId id="310" r:id="rId16"/>
    <p:sldId id="268" r:id="rId17"/>
    <p:sldId id="269" r:id="rId18"/>
    <p:sldId id="298" r:id="rId19"/>
    <p:sldId id="272" r:id="rId20"/>
    <p:sldId id="293" r:id="rId21"/>
    <p:sldId id="283" r:id="rId22"/>
    <p:sldId id="294" r:id="rId23"/>
    <p:sldId id="273" r:id="rId24"/>
    <p:sldId id="299" r:id="rId25"/>
    <p:sldId id="311" r:id="rId26"/>
    <p:sldId id="300" r:id="rId27"/>
    <p:sldId id="301" r:id="rId28"/>
    <p:sldId id="302" r:id="rId29"/>
    <p:sldId id="303" r:id="rId30"/>
    <p:sldId id="304" r:id="rId31"/>
    <p:sldId id="305" r:id="rId32"/>
    <p:sldId id="285" r:id="rId33"/>
    <p:sldId id="312" r:id="rId34"/>
    <p:sldId id="313" r:id="rId35"/>
    <p:sldId id="314" r:id="rId36"/>
    <p:sldId id="275" r:id="rId37"/>
    <p:sldId id="295" r:id="rId38"/>
    <p:sldId id="276" r:id="rId39"/>
    <p:sldId id="289" r:id="rId40"/>
    <p:sldId id="282" r:id="rId41"/>
    <p:sldId id="286" r:id="rId42"/>
    <p:sldId id="277" r:id="rId43"/>
    <p:sldId id="278" r:id="rId44"/>
    <p:sldId id="290" r:id="rId45"/>
    <p:sldId id="280" r:id="rId46"/>
    <p:sldId id="281" r:id="rId47"/>
    <p:sldId id="284" r:id="rId48"/>
    <p:sldId id="287" r:id="rId49"/>
    <p:sldId id="288" r:id="rId50"/>
    <p:sldId id="308"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a:srgbClr val="E07102"/>
    <a:srgbClr val="C76402"/>
    <a:srgbClr val="E66D4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0" autoAdjust="0"/>
    <p:restoredTop sz="94660"/>
  </p:normalViewPr>
  <p:slideViewPr>
    <p:cSldViewPr>
      <p:cViewPr>
        <p:scale>
          <a:sx n="47" d="100"/>
          <a:sy n="47" d="100"/>
        </p:scale>
        <p:origin x="-396" y="-49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0F5FAC-584F-4F89-AEAF-AEE924ABC2B9}" type="datetimeFigureOut">
              <a:rPr lang="en-US" smtClean="0"/>
              <a:pPr/>
              <a:t>2/21/2014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3519A7-D2E9-44E8-831A-6F3D0B90BA47}" type="slidenum">
              <a:rPr lang="en-US" smtClean="0"/>
              <a:pPr/>
              <a:t>‹#›</a:t>
            </a:fld>
            <a:endParaRPr lang="en-US"/>
          </a:p>
        </p:txBody>
      </p:sp>
    </p:spTree>
    <p:extLst>
      <p:ext uri="{BB962C8B-B14F-4D97-AF65-F5344CB8AC3E}">
        <p14:creationId xmlns:p14="http://schemas.microsoft.com/office/powerpoint/2010/main" val="2674598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Armstrong, Regis J., Hellman, J. A. Wayne, &amp; Short, William J., eds. </a:t>
            </a:r>
            <a:r>
              <a:rPr lang="en-US" i="1" dirty="0" smtClean="0"/>
              <a:t>Francis of Assisi: Early Documents</a:t>
            </a:r>
            <a:r>
              <a:rPr lang="en-US" i="0" dirty="0" smtClean="0"/>
              <a:t>.</a:t>
            </a:r>
            <a:r>
              <a:rPr lang="en-US" i="0" baseline="0" dirty="0" smtClean="0"/>
              <a:t> Three Volumes. </a:t>
            </a:r>
            <a:r>
              <a:rPr lang="en-US" i="0" dirty="0" smtClean="0"/>
              <a:t>New</a:t>
            </a:r>
            <a:r>
              <a:rPr lang="en-US" dirty="0" smtClean="0"/>
              <a:t> York/London/Manila:</a:t>
            </a:r>
            <a:r>
              <a:rPr lang="en-US" baseline="0" dirty="0" smtClean="0"/>
              <a:t> New City Press, 1999-2001, </a:t>
            </a:r>
            <a:r>
              <a:rPr lang="en-US" i="0" dirty="0" smtClean="0"/>
              <a:t>Volume</a:t>
            </a:r>
            <a:r>
              <a:rPr lang="en-US" i="0" baseline="0" dirty="0" smtClean="0"/>
              <a:t> 2:354</a:t>
            </a:r>
            <a:endParaRPr lang="en-US" i="1" dirty="0" smtClean="0"/>
          </a:p>
        </p:txBody>
      </p:sp>
      <p:sp>
        <p:nvSpPr>
          <p:cNvPr id="4" name="Slide Number Placeholder 3"/>
          <p:cNvSpPr>
            <a:spLocks noGrp="1"/>
          </p:cNvSpPr>
          <p:nvPr>
            <p:ph type="sldNum" sz="quarter" idx="10"/>
          </p:nvPr>
        </p:nvSpPr>
        <p:spPr/>
        <p:txBody>
          <a:bodyPr/>
          <a:lstStyle/>
          <a:p>
            <a:fld id="{FA3519A7-D2E9-44E8-831A-6F3D0B90BA47}" type="slidenum">
              <a:rPr lang="en-US" smtClean="0"/>
              <a:pPr/>
              <a:t>4</a:t>
            </a:fld>
            <a:endParaRPr lang="en-US"/>
          </a:p>
        </p:txBody>
      </p:sp>
    </p:spTree>
    <p:extLst>
      <p:ext uri="{BB962C8B-B14F-4D97-AF65-F5344CB8AC3E}">
        <p14:creationId xmlns:p14="http://schemas.microsoft.com/office/powerpoint/2010/main" val="2269434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1" dirty="0" smtClean="0">
                <a:solidFill>
                  <a:schemeClr val="accent4">
                    <a:lumMod val="50000"/>
                  </a:schemeClr>
                </a:solidFill>
              </a:rPr>
              <a:t>Francis of Assisi: Early Documents</a:t>
            </a:r>
            <a:r>
              <a:rPr lang="en-US" sz="1200" b="0" dirty="0" smtClean="0">
                <a:solidFill>
                  <a:schemeClr val="accent4">
                    <a:lumMod val="50000"/>
                  </a:schemeClr>
                </a:solidFill>
              </a:rPr>
              <a:t>. Volume 1:113-114</a:t>
            </a:r>
          </a:p>
        </p:txBody>
      </p:sp>
      <p:sp>
        <p:nvSpPr>
          <p:cNvPr id="4" name="Slide Number Placeholder 3"/>
          <p:cNvSpPr>
            <a:spLocks noGrp="1"/>
          </p:cNvSpPr>
          <p:nvPr>
            <p:ph type="sldNum" sz="quarter" idx="10"/>
          </p:nvPr>
        </p:nvSpPr>
        <p:spPr/>
        <p:txBody>
          <a:bodyPr/>
          <a:lstStyle/>
          <a:p>
            <a:fld id="{FA3519A7-D2E9-44E8-831A-6F3D0B90BA47}" type="slidenum">
              <a:rPr lang="en-US" smtClean="0"/>
              <a:pPr/>
              <a:t>32</a:t>
            </a:fld>
            <a:endParaRPr lang="en-US"/>
          </a:p>
        </p:txBody>
      </p:sp>
    </p:spTree>
    <p:extLst>
      <p:ext uri="{BB962C8B-B14F-4D97-AF65-F5344CB8AC3E}">
        <p14:creationId xmlns:p14="http://schemas.microsoft.com/office/powerpoint/2010/main" val="4118693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1" dirty="0" smtClean="0">
                <a:solidFill>
                  <a:schemeClr val="accent4">
                    <a:lumMod val="50000"/>
                  </a:schemeClr>
                </a:solidFill>
              </a:rPr>
              <a:t>Francis of Assisi: Early Documents</a:t>
            </a:r>
            <a:r>
              <a:rPr lang="en-US" sz="1200" b="0" dirty="0" smtClean="0">
                <a:solidFill>
                  <a:schemeClr val="accent4">
                    <a:lumMod val="50000"/>
                  </a:schemeClr>
                </a:solidFill>
              </a:rPr>
              <a:t>. Volume 1:113-114</a:t>
            </a:r>
          </a:p>
        </p:txBody>
      </p:sp>
      <p:sp>
        <p:nvSpPr>
          <p:cNvPr id="4" name="Slide Number Placeholder 3"/>
          <p:cNvSpPr>
            <a:spLocks noGrp="1"/>
          </p:cNvSpPr>
          <p:nvPr>
            <p:ph type="sldNum" sz="quarter" idx="10"/>
          </p:nvPr>
        </p:nvSpPr>
        <p:spPr/>
        <p:txBody>
          <a:bodyPr/>
          <a:lstStyle/>
          <a:p>
            <a:fld id="{FA3519A7-D2E9-44E8-831A-6F3D0B90BA47}" type="slidenum">
              <a:rPr lang="en-US" smtClean="0"/>
              <a:pPr/>
              <a:t>33</a:t>
            </a:fld>
            <a:endParaRPr lang="en-US"/>
          </a:p>
        </p:txBody>
      </p:sp>
    </p:spTree>
    <p:extLst>
      <p:ext uri="{BB962C8B-B14F-4D97-AF65-F5344CB8AC3E}">
        <p14:creationId xmlns:p14="http://schemas.microsoft.com/office/powerpoint/2010/main" val="2957382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1" dirty="0" smtClean="0">
                <a:solidFill>
                  <a:schemeClr val="accent4">
                    <a:lumMod val="50000"/>
                  </a:schemeClr>
                </a:solidFill>
              </a:rPr>
              <a:t>Francis of Assisi: Early Documents</a:t>
            </a:r>
            <a:r>
              <a:rPr lang="en-US" sz="1200" b="0" dirty="0" smtClean="0">
                <a:solidFill>
                  <a:schemeClr val="accent4">
                    <a:lumMod val="50000"/>
                  </a:schemeClr>
                </a:solidFill>
              </a:rPr>
              <a:t>. Volume 1:113-114</a:t>
            </a:r>
          </a:p>
        </p:txBody>
      </p:sp>
      <p:sp>
        <p:nvSpPr>
          <p:cNvPr id="4" name="Slide Number Placeholder 3"/>
          <p:cNvSpPr>
            <a:spLocks noGrp="1"/>
          </p:cNvSpPr>
          <p:nvPr>
            <p:ph type="sldNum" sz="quarter" idx="10"/>
          </p:nvPr>
        </p:nvSpPr>
        <p:spPr/>
        <p:txBody>
          <a:bodyPr/>
          <a:lstStyle/>
          <a:p>
            <a:fld id="{FA3519A7-D2E9-44E8-831A-6F3D0B90BA47}" type="slidenum">
              <a:rPr lang="en-US" smtClean="0"/>
              <a:pPr/>
              <a:t>34</a:t>
            </a:fld>
            <a:endParaRPr lang="en-US"/>
          </a:p>
        </p:txBody>
      </p:sp>
    </p:spTree>
    <p:extLst>
      <p:ext uri="{BB962C8B-B14F-4D97-AF65-F5344CB8AC3E}">
        <p14:creationId xmlns:p14="http://schemas.microsoft.com/office/powerpoint/2010/main" val="2625670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1" dirty="0" smtClean="0">
                <a:solidFill>
                  <a:schemeClr val="accent4">
                    <a:lumMod val="50000"/>
                  </a:schemeClr>
                </a:solidFill>
              </a:rPr>
              <a:t>Francis of Assisi: Early Documents</a:t>
            </a:r>
            <a:r>
              <a:rPr lang="en-US" sz="1200" b="0" dirty="0" smtClean="0">
                <a:solidFill>
                  <a:schemeClr val="accent4">
                    <a:lumMod val="50000"/>
                  </a:schemeClr>
                </a:solidFill>
              </a:rPr>
              <a:t>. Volume 1:113-114</a:t>
            </a:r>
          </a:p>
        </p:txBody>
      </p:sp>
      <p:sp>
        <p:nvSpPr>
          <p:cNvPr id="4" name="Slide Number Placeholder 3"/>
          <p:cNvSpPr>
            <a:spLocks noGrp="1"/>
          </p:cNvSpPr>
          <p:nvPr>
            <p:ph type="sldNum" sz="quarter" idx="10"/>
          </p:nvPr>
        </p:nvSpPr>
        <p:spPr/>
        <p:txBody>
          <a:bodyPr/>
          <a:lstStyle/>
          <a:p>
            <a:fld id="{FA3519A7-D2E9-44E8-831A-6F3D0B90BA47}" type="slidenum">
              <a:rPr lang="en-US" smtClean="0"/>
              <a:pPr/>
              <a:t>35</a:t>
            </a:fld>
            <a:endParaRPr lang="en-US"/>
          </a:p>
        </p:txBody>
      </p:sp>
    </p:spTree>
    <p:extLst>
      <p:ext uri="{BB962C8B-B14F-4D97-AF65-F5344CB8AC3E}">
        <p14:creationId xmlns:p14="http://schemas.microsoft.com/office/powerpoint/2010/main" val="767343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4">
                    <a:lumMod val="50000"/>
                  </a:schemeClr>
                </a:solidFill>
              </a:rPr>
              <a:t>Ilia </a:t>
            </a:r>
            <a:r>
              <a:rPr lang="en-US" dirty="0" err="1" smtClean="0">
                <a:solidFill>
                  <a:schemeClr val="accent4">
                    <a:lumMod val="50000"/>
                  </a:schemeClr>
                </a:solidFill>
              </a:rPr>
              <a:t>Delio</a:t>
            </a:r>
            <a:r>
              <a:rPr lang="en-US" dirty="0" smtClean="0">
                <a:solidFill>
                  <a:schemeClr val="accent4">
                    <a:lumMod val="50000"/>
                  </a:schemeClr>
                </a:solidFill>
              </a:rPr>
              <a:t>, </a:t>
            </a:r>
            <a:r>
              <a:rPr lang="en-US" i="1" dirty="0" smtClean="0">
                <a:solidFill>
                  <a:schemeClr val="accent4">
                    <a:lumMod val="50000"/>
                  </a:schemeClr>
                </a:solidFill>
              </a:rPr>
              <a:t>Compassion: Living in the Spirit of St. Francis</a:t>
            </a:r>
            <a:r>
              <a:rPr lang="en-US" i="0" dirty="0" smtClean="0">
                <a:solidFill>
                  <a:schemeClr val="accent4">
                    <a:lumMod val="50000"/>
                  </a:schemeClr>
                </a:solidFill>
              </a:rPr>
              <a:t>, Cincinnati: St. Anthony Messenger</a:t>
            </a:r>
            <a:r>
              <a:rPr lang="en-US" i="0" baseline="0" dirty="0" smtClean="0">
                <a:solidFill>
                  <a:schemeClr val="accent4">
                    <a:lumMod val="50000"/>
                  </a:schemeClr>
                </a:solidFill>
              </a:rPr>
              <a:t> Press, 2011</a:t>
            </a:r>
            <a:r>
              <a:rPr lang="en-US" i="1" baseline="0" dirty="0" smtClean="0">
                <a:solidFill>
                  <a:schemeClr val="accent4">
                    <a:lumMod val="50000"/>
                  </a:schemeClr>
                </a:solidFill>
              </a:rPr>
              <a:t>:</a:t>
            </a:r>
            <a:r>
              <a:rPr lang="en-US" dirty="0" smtClean="0">
                <a:solidFill>
                  <a:schemeClr val="accent4">
                    <a:lumMod val="50000"/>
                  </a:schemeClr>
                </a:solidFill>
              </a:rPr>
              <a:t>127</a:t>
            </a:r>
          </a:p>
        </p:txBody>
      </p:sp>
      <p:sp>
        <p:nvSpPr>
          <p:cNvPr id="4" name="Slide Number Placeholder 3"/>
          <p:cNvSpPr>
            <a:spLocks noGrp="1"/>
          </p:cNvSpPr>
          <p:nvPr>
            <p:ph type="sldNum" sz="quarter" idx="10"/>
          </p:nvPr>
        </p:nvSpPr>
        <p:spPr/>
        <p:txBody>
          <a:bodyPr/>
          <a:lstStyle/>
          <a:p>
            <a:fld id="{FA3519A7-D2E9-44E8-831A-6F3D0B90BA47}" type="slidenum">
              <a:rPr lang="en-US" smtClean="0"/>
              <a:pPr/>
              <a:t>47</a:t>
            </a:fld>
            <a:endParaRPr lang="en-US"/>
          </a:p>
        </p:txBody>
      </p:sp>
    </p:spTree>
    <p:extLst>
      <p:ext uri="{BB962C8B-B14F-4D97-AF65-F5344CB8AC3E}">
        <p14:creationId xmlns:p14="http://schemas.microsoft.com/office/powerpoint/2010/main" val="2635806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4">
                    <a:lumMod val="50000"/>
                  </a:schemeClr>
                </a:solidFill>
              </a:rPr>
              <a:t>Ilia </a:t>
            </a:r>
            <a:r>
              <a:rPr lang="en-US" dirty="0" err="1" smtClean="0">
                <a:solidFill>
                  <a:schemeClr val="accent4">
                    <a:lumMod val="50000"/>
                  </a:schemeClr>
                </a:solidFill>
              </a:rPr>
              <a:t>Delio</a:t>
            </a:r>
            <a:r>
              <a:rPr lang="en-US" dirty="0" smtClean="0">
                <a:solidFill>
                  <a:schemeClr val="accent4">
                    <a:lumMod val="50000"/>
                  </a:schemeClr>
                </a:solidFill>
              </a:rPr>
              <a:t>, O.F.M., </a:t>
            </a:r>
            <a:r>
              <a:rPr lang="en-US" i="1" dirty="0" smtClean="0">
                <a:solidFill>
                  <a:schemeClr val="accent4">
                    <a:lumMod val="50000"/>
                  </a:schemeClr>
                </a:solidFill>
              </a:rPr>
              <a:t>Compassion: Living in the Spirit of St. Francis</a:t>
            </a:r>
            <a:r>
              <a:rPr lang="en-US" i="0" dirty="0" smtClean="0">
                <a:solidFill>
                  <a:schemeClr val="accent4">
                    <a:lumMod val="50000"/>
                  </a:schemeClr>
                </a:solidFill>
              </a:rPr>
              <a:t>:127</a:t>
            </a:r>
            <a:endParaRPr lang="en-US" dirty="0" smtClean="0">
              <a:solidFill>
                <a:schemeClr val="accent4">
                  <a:lumMod val="50000"/>
                </a:schemeClr>
              </a:solidFill>
            </a:endParaRPr>
          </a:p>
        </p:txBody>
      </p:sp>
      <p:sp>
        <p:nvSpPr>
          <p:cNvPr id="4" name="Slide Number Placeholder 3"/>
          <p:cNvSpPr>
            <a:spLocks noGrp="1"/>
          </p:cNvSpPr>
          <p:nvPr>
            <p:ph type="sldNum" sz="quarter" idx="10"/>
          </p:nvPr>
        </p:nvSpPr>
        <p:spPr/>
        <p:txBody>
          <a:bodyPr/>
          <a:lstStyle/>
          <a:p>
            <a:fld id="{FA3519A7-D2E9-44E8-831A-6F3D0B90BA47}" type="slidenum">
              <a:rPr lang="en-US" smtClean="0"/>
              <a:pPr/>
              <a:t>48</a:t>
            </a:fld>
            <a:endParaRPr lang="en-US"/>
          </a:p>
        </p:txBody>
      </p:sp>
    </p:spTree>
    <p:extLst>
      <p:ext uri="{BB962C8B-B14F-4D97-AF65-F5344CB8AC3E}">
        <p14:creationId xmlns:p14="http://schemas.microsoft.com/office/powerpoint/2010/main" val="2171688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4">
                    <a:lumMod val="50000"/>
                  </a:schemeClr>
                </a:solidFill>
              </a:rPr>
              <a:t>Ilia </a:t>
            </a:r>
            <a:r>
              <a:rPr lang="en-US" dirty="0" err="1" smtClean="0">
                <a:solidFill>
                  <a:schemeClr val="accent4">
                    <a:lumMod val="50000"/>
                  </a:schemeClr>
                </a:solidFill>
              </a:rPr>
              <a:t>Delio</a:t>
            </a:r>
            <a:r>
              <a:rPr lang="en-US" dirty="0" smtClean="0">
                <a:solidFill>
                  <a:schemeClr val="accent4">
                    <a:lumMod val="50000"/>
                  </a:schemeClr>
                </a:solidFill>
              </a:rPr>
              <a:t>, </a:t>
            </a:r>
            <a:r>
              <a:rPr lang="en-US" i="1" dirty="0" smtClean="0">
                <a:solidFill>
                  <a:schemeClr val="accent4">
                    <a:lumMod val="50000"/>
                  </a:schemeClr>
                </a:solidFill>
              </a:rPr>
              <a:t>Compassion: Living in the Spirit of St. Francis:</a:t>
            </a:r>
            <a:r>
              <a:rPr lang="en-US" dirty="0" smtClean="0">
                <a:solidFill>
                  <a:schemeClr val="accent4">
                    <a:lumMod val="50000"/>
                  </a:schemeClr>
                </a:solidFill>
              </a:rPr>
              <a:t>127</a:t>
            </a:r>
          </a:p>
        </p:txBody>
      </p:sp>
      <p:sp>
        <p:nvSpPr>
          <p:cNvPr id="4" name="Slide Number Placeholder 3"/>
          <p:cNvSpPr>
            <a:spLocks noGrp="1"/>
          </p:cNvSpPr>
          <p:nvPr>
            <p:ph type="sldNum" sz="quarter" idx="10"/>
          </p:nvPr>
        </p:nvSpPr>
        <p:spPr/>
        <p:txBody>
          <a:bodyPr/>
          <a:lstStyle/>
          <a:p>
            <a:fld id="{FA3519A7-D2E9-44E8-831A-6F3D0B90BA47}" type="slidenum">
              <a:rPr lang="en-US" smtClean="0"/>
              <a:pPr/>
              <a:t>49</a:t>
            </a:fld>
            <a:endParaRPr lang="en-US"/>
          </a:p>
        </p:txBody>
      </p:sp>
    </p:spTree>
    <p:extLst>
      <p:ext uri="{BB962C8B-B14F-4D97-AF65-F5344CB8AC3E}">
        <p14:creationId xmlns:p14="http://schemas.microsoft.com/office/powerpoint/2010/main" val="3375776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Francis of Assisi: Early Documents</a:t>
            </a:r>
            <a:r>
              <a:rPr lang="en-US" i="0" dirty="0" smtClean="0"/>
              <a:t>,</a:t>
            </a:r>
            <a:r>
              <a:rPr lang="en-US" i="0" baseline="0" dirty="0" smtClean="0"/>
              <a:t> Volume 1:250</a:t>
            </a:r>
            <a:endParaRPr lang="en-US" i="1" dirty="0" smtClean="0"/>
          </a:p>
        </p:txBody>
      </p:sp>
      <p:sp>
        <p:nvSpPr>
          <p:cNvPr id="4" name="Slide Number Placeholder 3"/>
          <p:cNvSpPr>
            <a:spLocks noGrp="1"/>
          </p:cNvSpPr>
          <p:nvPr>
            <p:ph type="sldNum" sz="quarter" idx="10"/>
          </p:nvPr>
        </p:nvSpPr>
        <p:spPr/>
        <p:txBody>
          <a:bodyPr/>
          <a:lstStyle/>
          <a:p>
            <a:fld id="{FA3519A7-D2E9-44E8-831A-6F3D0B90BA47}" type="slidenum">
              <a:rPr lang="en-US" smtClean="0"/>
              <a:pPr/>
              <a:t>5</a:t>
            </a:fld>
            <a:endParaRPr lang="en-US"/>
          </a:p>
        </p:txBody>
      </p:sp>
    </p:spTree>
    <p:extLst>
      <p:ext uri="{BB962C8B-B14F-4D97-AF65-F5344CB8AC3E}">
        <p14:creationId xmlns:p14="http://schemas.microsoft.com/office/powerpoint/2010/main" val="1106280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Francis of Assisi: Early Documents</a:t>
            </a:r>
            <a:r>
              <a:rPr lang="en-US" i="0" dirty="0" smtClean="0"/>
              <a:t>,</a:t>
            </a:r>
            <a:r>
              <a:rPr lang="en-US" i="0" baseline="0" dirty="0" smtClean="0"/>
              <a:t> Volume 2:596</a:t>
            </a:r>
            <a:endParaRPr lang="en-US" i="1" dirty="0" smtClean="0"/>
          </a:p>
        </p:txBody>
      </p:sp>
      <p:sp>
        <p:nvSpPr>
          <p:cNvPr id="4" name="Slide Number Placeholder 3"/>
          <p:cNvSpPr>
            <a:spLocks noGrp="1"/>
          </p:cNvSpPr>
          <p:nvPr>
            <p:ph type="sldNum" sz="quarter" idx="10"/>
          </p:nvPr>
        </p:nvSpPr>
        <p:spPr/>
        <p:txBody>
          <a:bodyPr/>
          <a:lstStyle/>
          <a:p>
            <a:fld id="{FA3519A7-D2E9-44E8-831A-6F3D0B90BA47}" type="slidenum">
              <a:rPr lang="en-US" smtClean="0"/>
              <a:pPr/>
              <a:t>7</a:t>
            </a:fld>
            <a:endParaRPr lang="en-US"/>
          </a:p>
        </p:txBody>
      </p:sp>
    </p:spTree>
    <p:extLst>
      <p:ext uri="{BB962C8B-B14F-4D97-AF65-F5344CB8AC3E}">
        <p14:creationId xmlns:p14="http://schemas.microsoft.com/office/powerpoint/2010/main" val="3487340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Francis of Assisi: Early Documents</a:t>
            </a:r>
            <a:r>
              <a:rPr lang="en-US" i="0" dirty="0" smtClean="0"/>
              <a:t>,</a:t>
            </a:r>
            <a:r>
              <a:rPr lang="en-US" i="0" baseline="0" dirty="0" smtClean="0"/>
              <a:t> Volume 2:596</a:t>
            </a:r>
          </a:p>
          <a:p>
            <a:r>
              <a:rPr lang="en-US" i="0" baseline="0" dirty="0" smtClean="0"/>
              <a:t>The note for the text explains: “The Latin word, </a:t>
            </a:r>
            <a:r>
              <a:rPr lang="en-US" i="1" baseline="0" dirty="0" err="1" smtClean="0"/>
              <a:t>contuitus</a:t>
            </a:r>
            <a:r>
              <a:rPr lang="en-US" i="0" baseline="0" dirty="0" smtClean="0"/>
              <a:t>, is used nine times by Bonaventure in </a:t>
            </a:r>
            <a:r>
              <a:rPr lang="en-US" i="0" baseline="0" dirty="0" err="1" smtClean="0"/>
              <a:t>LMj</a:t>
            </a:r>
            <a:r>
              <a:rPr lang="en-US" i="0" baseline="0" dirty="0" smtClean="0"/>
              <a:t>,, and can be translated as “</a:t>
            </a:r>
            <a:r>
              <a:rPr lang="en-US" i="0" baseline="0" smtClean="0"/>
              <a:t>concomitant gaze </a:t>
            </a:r>
            <a:r>
              <a:rPr lang="en-US" i="0" baseline="0" dirty="0" smtClean="0"/>
              <a:t>or insight.” [</a:t>
            </a:r>
            <a:r>
              <a:rPr lang="en-US" i="1" baseline="0" dirty="0" smtClean="0"/>
              <a:t>Francis of Assisi: Early Documents</a:t>
            </a:r>
            <a:r>
              <a:rPr lang="en-US" i="0" baseline="0" dirty="0" smtClean="0"/>
              <a:t>, Volume 2:532d]</a:t>
            </a:r>
            <a:endParaRPr lang="en-US" i="1" dirty="0"/>
          </a:p>
        </p:txBody>
      </p:sp>
      <p:sp>
        <p:nvSpPr>
          <p:cNvPr id="4" name="Slide Number Placeholder 3"/>
          <p:cNvSpPr>
            <a:spLocks noGrp="1"/>
          </p:cNvSpPr>
          <p:nvPr>
            <p:ph type="sldNum" sz="quarter" idx="10"/>
          </p:nvPr>
        </p:nvSpPr>
        <p:spPr/>
        <p:txBody>
          <a:bodyPr/>
          <a:lstStyle/>
          <a:p>
            <a:fld id="{FA3519A7-D2E9-44E8-831A-6F3D0B90BA47}" type="slidenum">
              <a:rPr lang="en-US" smtClean="0"/>
              <a:pPr/>
              <a:t>8</a:t>
            </a:fld>
            <a:endParaRPr lang="en-US"/>
          </a:p>
        </p:txBody>
      </p:sp>
    </p:spTree>
    <p:extLst>
      <p:ext uri="{BB962C8B-B14F-4D97-AF65-F5344CB8AC3E}">
        <p14:creationId xmlns:p14="http://schemas.microsoft.com/office/powerpoint/2010/main" val="3297603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Francis of Assisi: Early Documents</a:t>
            </a:r>
            <a:r>
              <a:rPr lang="en-US" i="0" dirty="0" smtClean="0"/>
              <a:t>,</a:t>
            </a:r>
            <a:r>
              <a:rPr lang="en-US" i="0" baseline="0" dirty="0" smtClean="0"/>
              <a:t> Volume 1:158</a:t>
            </a:r>
            <a:endParaRPr lang="en-US" i="1" dirty="0" smtClean="0"/>
          </a:p>
        </p:txBody>
      </p:sp>
      <p:sp>
        <p:nvSpPr>
          <p:cNvPr id="4" name="Slide Number Placeholder 3"/>
          <p:cNvSpPr>
            <a:spLocks noGrp="1"/>
          </p:cNvSpPr>
          <p:nvPr>
            <p:ph type="sldNum" sz="quarter" idx="10"/>
          </p:nvPr>
        </p:nvSpPr>
        <p:spPr/>
        <p:txBody>
          <a:bodyPr/>
          <a:lstStyle/>
          <a:p>
            <a:fld id="{FA3519A7-D2E9-44E8-831A-6F3D0B90BA47}" type="slidenum">
              <a:rPr lang="en-US" smtClean="0"/>
              <a:pPr/>
              <a:t>11</a:t>
            </a:fld>
            <a:endParaRPr lang="en-US"/>
          </a:p>
        </p:txBody>
      </p:sp>
    </p:spTree>
    <p:extLst>
      <p:ext uri="{BB962C8B-B14F-4D97-AF65-F5344CB8AC3E}">
        <p14:creationId xmlns:p14="http://schemas.microsoft.com/office/powerpoint/2010/main" val="651397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Francis of Assisi: Early Documents</a:t>
            </a:r>
            <a:r>
              <a:rPr lang="en-US" i="0" dirty="0" smtClean="0"/>
              <a:t>,</a:t>
            </a:r>
            <a:r>
              <a:rPr lang="en-US" i="0" baseline="0" dirty="0" smtClean="0"/>
              <a:t> Volume 1:162</a:t>
            </a:r>
            <a:endParaRPr lang="en-US" i="1" dirty="0" smtClean="0"/>
          </a:p>
        </p:txBody>
      </p:sp>
      <p:sp>
        <p:nvSpPr>
          <p:cNvPr id="4" name="Slide Number Placeholder 3"/>
          <p:cNvSpPr>
            <a:spLocks noGrp="1"/>
          </p:cNvSpPr>
          <p:nvPr>
            <p:ph type="sldNum" sz="quarter" idx="10"/>
          </p:nvPr>
        </p:nvSpPr>
        <p:spPr/>
        <p:txBody>
          <a:bodyPr/>
          <a:lstStyle/>
          <a:p>
            <a:fld id="{FA3519A7-D2E9-44E8-831A-6F3D0B90BA47}" type="slidenum">
              <a:rPr lang="en-US" smtClean="0"/>
              <a:pPr/>
              <a:t>12</a:t>
            </a:fld>
            <a:endParaRPr lang="en-US"/>
          </a:p>
        </p:txBody>
      </p:sp>
    </p:spTree>
    <p:extLst>
      <p:ext uri="{BB962C8B-B14F-4D97-AF65-F5344CB8AC3E}">
        <p14:creationId xmlns:p14="http://schemas.microsoft.com/office/powerpoint/2010/main" val="2624917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4">
                    <a:lumMod val="50000"/>
                  </a:schemeClr>
                </a:solidFill>
              </a:rPr>
              <a:t>Ilia </a:t>
            </a:r>
            <a:r>
              <a:rPr lang="en-US" dirty="0" err="1" smtClean="0">
                <a:solidFill>
                  <a:schemeClr val="accent4">
                    <a:lumMod val="50000"/>
                  </a:schemeClr>
                </a:solidFill>
              </a:rPr>
              <a:t>Delio</a:t>
            </a:r>
            <a:r>
              <a:rPr lang="en-US" dirty="0" smtClean="0">
                <a:solidFill>
                  <a:schemeClr val="accent4">
                    <a:lumMod val="50000"/>
                  </a:schemeClr>
                </a:solidFill>
              </a:rPr>
              <a:t>, </a:t>
            </a:r>
            <a:r>
              <a:rPr lang="en-US" i="1" dirty="0" smtClean="0">
                <a:solidFill>
                  <a:schemeClr val="accent4">
                    <a:lumMod val="50000"/>
                  </a:schemeClr>
                </a:solidFill>
              </a:rPr>
              <a:t>Simply Bonaventure: An Introduction to His Life,</a:t>
            </a:r>
            <a:r>
              <a:rPr lang="en-US" i="1" baseline="0" dirty="0" smtClean="0">
                <a:solidFill>
                  <a:schemeClr val="accent4">
                    <a:lumMod val="50000"/>
                  </a:schemeClr>
                </a:solidFill>
              </a:rPr>
              <a:t> </a:t>
            </a:r>
            <a:r>
              <a:rPr lang="en-US" i="1" dirty="0" smtClean="0">
                <a:solidFill>
                  <a:schemeClr val="accent4">
                    <a:lumMod val="50000"/>
                  </a:schemeClr>
                </a:solidFill>
              </a:rPr>
              <a:t>Thought, and Writings</a:t>
            </a:r>
            <a:r>
              <a:rPr lang="en-US" i="0" dirty="0" smtClean="0">
                <a:solidFill>
                  <a:schemeClr val="accent4">
                    <a:lumMod val="50000"/>
                  </a:schemeClr>
                </a:solidFill>
              </a:rPr>
              <a:t>, New York:</a:t>
            </a:r>
            <a:r>
              <a:rPr lang="en-US" i="0" baseline="0" dirty="0" smtClean="0">
                <a:solidFill>
                  <a:schemeClr val="accent4">
                    <a:lumMod val="50000"/>
                  </a:schemeClr>
                </a:solidFill>
              </a:rPr>
              <a:t> New City Press, 2001:55</a:t>
            </a:r>
            <a:endParaRPr lang="en-US" dirty="0" smtClean="0">
              <a:solidFill>
                <a:schemeClr val="accent4">
                  <a:lumMod val="50000"/>
                </a:schemeClr>
              </a:solidFill>
            </a:endParaRPr>
          </a:p>
        </p:txBody>
      </p:sp>
      <p:sp>
        <p:nvSpPr>
          <p:cNvPr id="4" name="Slide Number Placeholder 3"/>
          <p:cNvSpPr>
            <a:spLocks noGrp="1"/>
          </p:cNvSpPr>
          <p:nvPr>
            <p:ph type="sldNum" sz="quarter" idx="10"/>
          </p:nvPr>
        </p:nvSpPr>
        <p:spPr/>
        <p:txBody>
          <a:bodyPr/>
          <a:lstStyle/>
          <a:p>
            <a:fld id="{FA3519A7-D2E9-44E8-831A-6F3D0B90BA47}" type="slidenum">
              <a:rPr lang="en-US" smtClean="0"/>
              <a:pPr/>
              <a:t>14</a:t>
            </a:fld>
            <a:endParaRPr lang="en-US"/>
          </a:p>
        </p:txBody>
      </p:sp>
    </p:spTree>
    <p:extLst>
      <p:ext uri="{BB962C8B-B14F-4D97-AF65-F5344CB8AC3E}">
        <p14:creationId xmlns:p14="http://schemas.microsoft.com/office/powerpoint/2010/main" val="3405295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4">
                    <a:lumMod val="50000"/>
                  </a:schemeClr>
                </a:solidFill>
              </a:rPr>
              <a:t>Ilia </a:t>
            </a:r>
            <a:r>
              <a:rPr lang="en-US" dirty="0" err="1" smtClean="0">
                <a:solidFill>
                  <a:schemeClr val="accent4">
                    <a:lumMod val="50000"/>
                  </a:schemeClr>
                </a:solidFill>
              </a:rPr>
              <a:t>Delio</a:t>
            </a:r>
            <a:r>
              <a:rPr lang="en-US" dirty="0" smtClean="0">
                <a:solidFill>
                  <a:schemeClr val="accent4">
                    <a:lumMod val="50000"/>
                  </a:schemeClr>
                </a:solidFill>
              </a:rPr>
              <a:t>, </a:t>
            </a:r>
            <a:r>
              <a:rPr lang="en-US" i="1" dirty="0" smtClean="0">
                <a:solidFill>
                  <a:schemeClr val="accent4">
                    <a:lumMod val="50000"/>
                  </a:schemeClr>
                </a:solidFill>
              </a:rPr>
              <a:t>Simply Bonaventure: An Introduction to His Life, Thought, and Writings</a:t>
            </a:r>
            <a:r>
              <a:rPr lang="en-US" i="0" dirty="0" smtClean="0">
                <a:solidFill>
                  <a:schemeClr val="accent4">
                    <a:lumMod val="50000"/>
                  </a:schemeClr>
                </a:solidFill>
              </a:rPr>
              <a:t>:55</a:t>
            </a:r>
            <a:endParaRPr lang="en-US" dirty="0" smtClean="0">
              <a:solidFill>
                <a:schemeClr val="accent4">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FA3519A7-D2E9-44E8-831A-6F3D0B90BA47}" type="slidenum">
              <a:rPr lang="en-US" smtClean="0"/>
              <a:pPr/>
              <a:t>15</a:t>
            </a:fld>
            <a:endParaRPr lang="en-US"/>
          </a:p>
        </p:txBody>
      </p:sp>
    </p:spTree>
    <p:extLst>
      <p:ext uri="{BB962C8B-B14F-4D97-AF65-F5344CB8AC3E}">
        <p14:creationId xmlns:p14="http://schemas.microsoft.com/office/powerpoint/2010/main" val="252067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Francis of Assisi: Early Documents</a:t>
            </a:r>
            <a:r>
              <a:rPr lang="en-US" i="0" dirty="0" smtClean="0"/>
              <a:t>,</a:t>
            </a:r>
            <a:r>
              <a:rPr lang="en-US" i="0" baseline="0" dirty="0" smtClean="0"/>
              <a:t> Volume 1:131</a:t>
            </a:r>
            <a:endParaRPr lang="en-US" i="1" dirty="0" smtClean="0"/>
          </a:p>
          <a:p>
            <a:endParaRPr lang="en-US" dirty="0"/>
          </a:p>
        </p:txBody>
      </p:sp>
      <p:sp>
        <p:nvSpPr>
          <p:cNvPr id="4" name="Slide Number Placeholder 3"/>
          <p:cNvSpPr>
            <a:spLocks noGrp="1"/>
          </p:cNvSpPr>
          <p:nvPr>
            <p:ph type="sldNum" sz="quarter" idx="10"/>
          </p:nvPr>
        </p:nvSpPr>
        <p:spPr/>
        <p:txBody>
          <a:bodyPr/>
          <a:lstStyle/>
          <a:p>
            <a:fld id="{FA3519A7-D2E9-44E8-831A-6F3D0B90BA47}" type="slidenum">
              <a:rPr lang="en-US" smtClean="0"/>
              <a:pPr/>
              <a:t>21</a:t>
            </a:fld>
            <a:endParaRPr lang="en-US"/>
          </a:p>
        </p:txBody>
      </p:sp>
    </p:spTree>
    <p:extLst>
      <p:ext uri="{BB962C8B-B14F-4D97-AF65-F5344CB8AC3E}">
        <p14:creationId xmlns:p14="http://schemas.microsoft.com/office/powerpoint/2010/main" val="776498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F3BDA4E5-94FD-4922-9634-0A92A2C09BED}" type="datetime1">
              <a:rPr lang="en-US" smtClean="0"/>
              <a:pPr/>
              <a:t>2/21/2014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649778E-8B95-4CAD-A968-546A473B6F11}"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7111128-C200-45B2-9675-7A1C5687FF85}" type="datetime1">
              <a:rPr lang="en-US" smtClean="0"/>
              <a:pPr/>
              <a:t>2/21/2014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649778E-8B95-4CAD-A968-546A473B6F11}"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36B385A-006A-47F0-B77C-9F12BE89FD8C}" type="datetime1">
              <a:rPr lang="en-US" smtClean="0"/>
              <a:pPr/>
              <a:t>2/21/2014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649778E-8B95-4CAD-A968-546A473B6F11}"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1AACFC4-45CD-43A3-9527-FC7DE5F89B25}" type="datetime1">
              <a:rPr lang="en-US" smtClean="0"/>
              <a:pPr/>
              <a:t>2/21/2014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649778E-8B95-4CAD-A968-546A473B6F11}"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EEB1D806-2C4E-4384-AC7D-149C81A31343}" type="datetime1">
              <a:rPr lang="en-US" smtClean="0"/>
              <a:pPr/>
              <a:t>2/21/2014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649778E-8B95-4CAD-A968-546A473B6F11}"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D273B26C-9E34-4471-88CF-409BCE50F1EB}" type="datetime1">
              <a:rPr lang="en-US" smtClean="0"/>
              <a:pPr/>
              <a:t>2/21/2014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3649778E-8B95-4CAD-A968-546A473B6F11}"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47646569-0A14-4968-AF02-68382F14A08A}" type="datetime1">
              <a:rPr lang="en-US" smtClean="0"/>
              <a:pPr/>
              <a:t>2/21/2014</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3649778E-8B95-4CAD-A968-546A473B6F11}"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FCA0BBB-811A-4866-AE66-F936F5F38473}" type="datetime1">
              <a:rPr lang="en-US" smtClean="0"/>
              <a:pPr/>
              <a:t>2/21/2014</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3649778E-8B95-4CAD-A968-546A473B6F11}"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0F8A2914-7159-4D73-B92F-0B86989CFC9A}" type="datetime1">
              <a:rPr lang="en-US" smtClean="0"/>
              <a:pPr/>
              <a:t>2/21/2014</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3649778E-8B95-4CAD-A968-546A473B6F11}"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585D5C0-8982-4129-AAAC-10D45A1CC12E}" type="datetime1">
              <a:rPr lang="en-US" smtClean="0"/>
              <a:pPr/>
              <a:t>2/21/2014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3649778E-8B95-4CAD-A968-546A473B6F11}"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F23E3AA-4063-4C66-AFC1-F4D9A886CA49}" type="datetime1">
              <a:rPr lang="en-US" smtClean="0"/>
              <a:pPr/>
              <a:t>2/21/2014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3649778E-8B95-4CAD-A968-546A473B6F11}"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fld id="{489555EA-EE61-474A-82BC-4CE5AF23525C}" type="datetime1">
              <a:rPr lang="en-US" smtClean="0"/>
              <a:pPr/>
              <a:t>2/21/2014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72"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fld id="{3649778E-8B95-4CAD-A968-546A473B6F1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ctr" defTabSz="457200" rtl="0" eaLnBrk="1" fontAlgn="base" hangingPunct="1">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defTabSz="457200" rtl="0" eaLnBrk="1" fontAlgn="base" hangingPunct="1">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2pPr>
      <a:lvl3pPr algn="ctr" defTabSz="457200" rtl="0" eaLnBrk="1" fontAlgn="base" hangingPunct="1">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3pPr>
      <a:lvl4pPr algn="ctr" defTabSz="457200" rtl="0" eaLnBrk="1" fontAlgn="base" hangingPunct="1">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4pPr>
      <a:lvl5pPr algn="ctr" defTabSz="457200" rtl="0" eaLnBrk="1" fontAlgn="base" hangingPunct="1">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5pPr>
      <a:lvl6pPr marL="457200" algn="ctr" defTabSz="457200" rtl="0" eaLnBrk="1" fontAlgn="base" hangingPunct="1">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6pPr>
      <a:lvl7pPr marL="914400" algn="ctr" defTabSz="457200" rtl="0" eaLnBrk="1" fontAlgn="base" hangingPunct="1">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7pPr>
      <a:lvl8pPr marL="1371600" algn="ctr" defTabSz="457200" rtl="0" eaLnBrk="1" fontAlgn="base" hangingPunct="1">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8pPr>
      <a:lvl9pPr marL="1828800" algn="ctr" defTabSz="457200" rtl="0" eaLnBrk="1" fontAlgn="base" hangingPunct="1">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9pPr>
    </p:titleStyle>
    <p:bodyStyle>
      <a:lvl1pPr marL="342900" indent="-342900" algn="l" defTabSz="457200" rtl="0" eaLnBrk="1" fontAlgn="base" hangingPunct="1">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2950" indent="-285750" algn="l" defTabSz="457200" rtl="0" eaLnBrk="1" fontAlgn="base" hangingPunct="1">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3000" indent="-228600" algn="l" defTabSz="457200" rtl="0" eaLnBrk="1" fontAlgn="base" hangingPunct="1">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600200" indent="-228600" algn="l" defTabSz="457200" rtl="0" eaLnBrk="1" fontAlgn="base" hangingPunct="1">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7400" indent="-228600" algn="l" defTabSz="457200" rtl="0" eaLnBrk="1" fontAlgn="base" hangingPunct="1">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8.xml"/><Relationship Id="rId5" Type="http://schemas.openxmlformats.org/officeDocument/2006/relationships/image" Target="../media/image17.jpeg"/><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21776" y="1891862"/>
            <a:ext cx="5168496" cy="936625"/>
          </a:xfrm>
        </p:spPr>
        <p:txBody>
          <a:bodyPr/>
          <a:lstStyle/>
          <a:p>
            <a:r>
              <a:rPr lang="en-US" sz="3200" b="1" dirty="0">
                <a:solidFill>
                  <a:schemeClr val="accent5">
                    <a:lumMod val="75000"/>
                  </a:schemeClr>
                </a:solidFill>
                <a:latin typeface="+mn-lt"/>
              </a:rPr>
              <a:t>In the Franciscan Tradition</a:t>
            </a:r>
            <a:r>
              <a:rPr lang="en-US" sz="3200" dirty="0">
                <a:latin typeface="+mn-lt"/>
              </a:rPr>
              <a:t/>
            </a:r>
            <a:br>
              <a:rPr lang="en-US" sz="3200" dirty="0">
                <a:latin typeface="+mn-lt"/>
              </a:rPr>
            </a:br>
            <a:endParaRPr lang="en-US" sz="3200" dirty="0">
              <a:latin typeface="+mn-lt"/>
            </a:endParaRPr>
          </a:p>
        </p:txBody>
      </p:sp>
      <p:sp>
        <p:nvSpPr>
          <p:cNvPr id="4" name="Slide Number Placeholder 3"/>
          <p:cNvSpPr>
            <a:spLocks noGrp="1"/>
          </p:cNvSpPr>
          <p:nvPr>
            <p:ph type="sldNum" sz="quarter" idx="12"/>
          </p:nvPr>
        </p:nvSpPr>
        <p:spPr/>
        <p:txBody>
          <a:bodyPr/>
          <a:lstStyle/>
          <a:p>
            <a:fld id="{3649778E-8B95-4CAD-A968-546A473B6F11}" type="slidenum">
              <a:rPr lang="en-US" smtClean="0"/>
              <a:pPr/>
              <a:t>1</a:t>
            </a:fld>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3276600"/>
            <a:ext cx="2236109" cy="3352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32" r="25147"/>
          <a:stretch/>
        </p:blipFill>
        <p:spPr bwMode="auto">
          <a:xfrm>
            <a:off x="6579509" y="3682450"/>
            <a:ext cx="2349062" cy="2743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6181" y="2677055"/>
            <a:ext cx="2362200" cy="2362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4246279"/>
            <a:ext cx="2286992" cy="228699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440" r="30329" b="14984"/>
          <a:stretch/>
        </p:blipFill>
        <p:spPr bwMode="auto">
          <a:xfrm>
            <a:off x="7131269" y="1650620"/>
            <a:ext cx="1752600" cy="199373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5230" b="18965"/>
          <a:stretch/>
        </p:blipFill>
        <p:spPr bwMode="auto">
          <a:xfrm>
            <a:off x="571500" y="1891862"/>
            <a:ext cx="1550276" cy="22229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500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fade">
                                      <p:cBhvr>
                                        <p:cTn id="11" dur="1000"/>
                                        <p:tgtEl>
                                          <p:spTgt spid="102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1000"/>
                                        <p:tgtEl>
                                          <p:spTgt spid="102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fade">
                                      <p:cBhvr>
                                        <p:cTn id="23" dur="1000"/>
                                        <p:tgtEl>
                                          <p:spTgt spid="1030"/>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031"/>
                                        </p:tgtEl>
                                        <p:attrNameLst>
                                          <p:attrName>style.visibility</p:attrName>
                                        </p:attrNameLst>
                                      </p:cBhvr>
                                      <p:to>
                                        <p:strVal val="visible"/>
                                      </p:to>
                                    </p:set>
                                    <p:animEffect transition="in" filter="fade">
                                      <p:cBhvr>
                                        <p:cTn id="27" dur="10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649778E-8B95-4CAD-A968-546A473B6F11}" type="slidenum">
              <a:rPr lang="en-US" smtClean="0"/>
              <a:pPr/>
              <a:t>10</a:t>
            </a:fld>
            <a:endParaRPr lang="en-US"/>
          </a:p>
        </p:txBody>
      </p:sp>
      <p:sp>
        <p:nvSpPr>
          <p:cNvPr id="3" name="TextBox 2"/>
          <p:cNvSpPr txBox="1"/>
          <p:nvPr/>
        </p:nvSpPr>
        <p:spPr>
          <a:xfrm>
            <a:off x="609600" y="2133600"/>
            <a:ext cx="7924800" cy="4216539"/>
          </a:xfrm>
          <a:prstGeom prst="rect">
            <a:avLst/>
          </a:prstGeom>
          <a:noFill/>
        </p:spPr>
        <p:txBody>
          <a:bodyPr wrap="square" rtlCol="0">
            <a:spAutoFit/>
          </a:bodyPr>
          <a:lstStyle/>
          <a:p>
            <a:pPr algn="ctr"/>
            <a:r>
              <a:rPr lang="en-US" sz="3200" b="1" dirty="0" smtClean="0">
                <a:solidFill>
                  <a:schemeClr val="accent4">
                    <a:lumMod val="50000"/>
                  </a:schemeClr>
                </a:solidFill>
              </a:rPr>
              <a:t>GOD IS TOTALLY SELF-GIVING</a:t>
            </a:r>
          </a:p>
          <a:p>
            <a:pPr algn="ctr"/>
            <a:endParaRPr lang="en-US" sz="1200" b="1" dirty="0" smtClean="0">
              <a:solidFill>
                <a:schemeClr val="accent4">
                  <a:lumMod val="50000"/>
                </a:schemeClr>
              </a:solidFill>
            </a:endParaRPr>
          </a:p>
          <a:p>
            <a:pPr algn="ctr"/>
            <a:r>
              <a:rPr lang="en-US" sz="3200" b="1" dirty="0" smtClean="0">
                <a:solidFill>
                  <a:schemeClr val="accent4">
                    <a:lumMod val="50000"/>
                  </a:schemeClr>
                </a:solidFill>
              </a:rPr>
              <a:t>the </a:t>
            </a:r>
            <a:r>
              <a:rPr lang="en-US" sz="3200" b="1" dirty="0">
                <a:solidFill>
                  <a:schemeClr val="accent4">
                    <a:lumMod val="50000"/>
                  </a:schemeClr>
                </a:solidFill>
              </a:rPr>
              <a:t>abundance of </a:t>
            </a:r>
            <a:r>
              <a:rPr lang="en-US" sz="3200" b="1" dirty="0" smtClean="0">
                <a:solidFill>
                  <a:schemeClr val="accent4">
                    <a:lumMod val="50000"/>
                  </a:schemeClr>
                </a:solidFill>
              </a:rPr>
              <a:t>God </a:t>
            </a:r>
            <a:br>
              <a:rPr lang="en-US" sz="3200" b="1" dirty="0" smtClean="0">
                <a:solidFill>
                  <a:schemeClr val="accent4">
                    <a:lumMod val="50000"/>
                  </a:schemeClr>
                </a:solidFill>
              </a:rPr>
            </a:br>
            <a:r>
              <a:rPr lang="en-US" sz="3200" b="1" dirty="0" smtClean="0">
                <a:solidFill>
                  <a:schemeClr val="accent4">
                    <a:lumMod val="50000"/>
                  </a:schemeClr>
                </a:solidFill>
              </a:rPr>
              <a:t>▼</a:t>
            </a:r>
          </a:p>
          <a:p>
            <a:pPr algn="ctr"/>
            <a:r>
              <a:rPr lang="en-US" sz="3200" b="1" dirty="0" smtClean="0">
                <a:solidFill>
                  <a:schemeClr val="accent4">
                    <a:lumMod val="50000"/>
                  </a:schemeClr>
                </a:solidFill>
              </a:rPr>
              <a:t>goodness overflows</a:t>
            </a:r>
          </a:p>
          <a:p>
            <a:pPr algn="ctr"/>
            <a:r>
              <a:rPr lang="en-US" sz="3200" b="1" dirty="0" smtClean="0">
                <a:solidFill>
                  <a:schemeClr val="accent4">
                    <a:lumMod val="50000"/>
                  </a:schemeClr>
                </a:solidFill>
              </a:rPr>
              <a:t>▼</a:t>
            </a:r>
          </a:p>
          <a:p>
            <a:pPr algn="ctr"/>
            <a:r>
              <a:rPr lang="en-US" sz="3200" b="1" dirty="0">
                <a:solidFill>
                  <a:schemeClr val="accent4">
                    <a:lumMod val="50000"/>
                  </a:schemeClr>
                </a:solidFill>
              </a:rPr>
              <a:t>source of creation </a:t>
            </a:r>
            <a:endParaRPr lang="en-US" sz="3200" b="1" dirty="0" smtClean="0">
              <a:solidFill>
                <a:schemeClr val="accent4">
                  <a:lumMod val="50000"/>
                </a:schemeClr>
              </a:solidFill>
            </a:endParaRPr>
          </a:p>
          <a:p>
            <a:pPr algn="ctr"/>
            <a:r>
              <a:rPr lang="en-US" sz="3200" b="1" dirty="0" smtClean="0">
                <a:solidFill>
                  <a:schemeClr val="accent4">
                    <a:lumMod val="50000"/>
                  </a:schemeClr>
                </a:solidFill>
              </a:rPr>
              <a:t>▼</a:t>
            </a:r>
          </a:p>
          <a:p>
            <a:pPr algn="ctr"/>
            <a:r>
              <a:rPr lang="en-US" sz="3200" b="1" dirty="0" smtClean="0">
                <a:solidFill>
                  <a:schemeClr val="accent4">
                    <a:lumMod val="50000"/>
                  </a:schemeClr>
                </a:solidFill>
              </a:rPr>
              <a:t>creation is good</a:t>
            </a:r>
            <a:endParaRPr lang="en-US" sz="3200" b="1" dirty="0">
              <a:solidFill>
                <a:schemeClr val="accent4">
                  <a:lumMod val="50000"/>
                </a:schemeClr>
              </a:solidFill>
            </a:endParaRPr>
          </a:p>
        </p:txBody>
      </p:sp>
      <p:sp>
        <p:nvSpPr>
          <p:cNvPr id="4"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98591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1000"/>
                                        <p:tgtEl>
                                          <p:spTgt spid="3">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649778E-8B95-4CAD-A968-546A473B6F11}" type="slidenum">
              <a:rPr lang="en-US" smtClean="0"/>
              <a:pPr/>
              <a:t>11</a:t>
            </a:fld>
            <a:endParaRPr lang="en-US"/>
          </a:p>
        </p:txBody>
      </p:sp>
      <p:sp>
        <p:nvSpPr>
          <p:cNvPr id="3" name="TextBox 2"/>
          <p:cNvSpPr txBox="1"/>
          <p:nvPr/>
        </p:nvSpPr>
        <p:spPr>
          <a:xfrm>
            <a:off x="876300" y="2212428"/>
            <a:ext cx="7239000" cy="3170099"/>
          </a:xfrm>
          <a:prstGeom prst="rect">
            <a:avLst/>
          </a:prstGeom>
          <a:noFill/>
        </p:spPr>
        <p:txBody>
          <a:bodyPr wrap="square" rtlCol="0">
            <a:spAutoFit/>
          </a:bodyPr>
          <a:lstStyle/>
          <a:p>
            <a:pPr algn="ctr"/>
            <a:r>
              <a:rPr lang="en-US" sz="3200" b="1" dirty="0">
                <a:solidFill>
                  <a:schemeClr val="accent4">
                    <a:lumMod val="50000"/>
                  </a:schemeClr>
                </a:solidFill>
              </a:rPr>
              <a:t>You, Lord, are Supreme Good, </a:t>
            </a:r>
            <a:r>
              <a:rPr lang="en-US" sz="3200" b="1" dirty="0" smtClean="0">
                <a:solidFill>
                  <a:schemeClr val="accent4">
                    <a:lumMod val="50000"/>
                  </a:schemeClr>
                </a:solidFill>
              </a:rPr>
              <a:t/>
            </a:r>
            <a:br>
              <a:rPr lang="en-US" sz="3200" b="1" dirty="0" smtClean="0">
                <a:solidFill>
                  <a:schemeClr val="accent4">
                    <a:lumMod val="50000"/>
                  </a:schemeClr>
                </a:solidFill>
              </a:rPr>
            </a:br>
            <a:r>
              <a:rPr lang="en-US" sz="3200" b="1" dirty="0" smtClean="0">
                <a:solidFill>
                  <a:schemeClr val="accent4">
                    <a:lumMod val="50000"/>
                  </a:schemeClr>
                </a:solidFill>
              </a:rPr>
              <a:t>the </a:t>
            </a:r>
            <a:r>
              <a:rPr lang="en-US" sz="3200" b="1" dirty="0">
                <a:solidFill>
                  <a:schemeClr val="accent4">
                    <a:lumMod val="50000"/>
                  </a:schemeClr>
                </a:solidFill>
              </a:rPr>
              <a:t>Eternal Good, </a:t>
            </a:r>
            <a:br>
              <a:rPr lang="en-US" sz="3200" b="1" dirty="0">
                <a:solidFill>
                  <a:schemeClr val="accent4">
                    <a:lumMod val="50000"/>
                  </a:schemeClr>
                </a:solidFill>
              </a:rPr>
            </a:br>
            <a:r>
              <a:rPr lang="en-US" sz="3200" b="1" dirty="0">
                <a:solidFill>
                  <a:schemeClr val="accent4">
                    <a:lumMod val="50000"/>
                  </a:schemeClr>
                </a:solidFill>
              </a:rPr>
              <a:t>from Whom all good comes </a:t>
            </a:r>
            <a:br>
              <a:rPr lang="en-US" sz="3200" b="1" dirty="0">
                <a:solidFill>
                  <a:schemeClr val="accent4">
                    <a:lumMod val="50000"/>
                  </a:schemeClr>
                </a:solidFill>
              </a:rPr>
            </a:br>
            <a:r>
              <a:rPr lang="en-US" sz="3200" b="1" dirty="0">
                <a:solidFill>
                  <a:schemeClr val="accent4">
                    <a:lumMod val="50000"/>
                  </a:schemeClr>
                </a:solidFill>
              </a:rPr>
              <a:t>without Whom there is no good</a:t>
            </a:r>
            <a:r>
              <a:rPr lang="en-US" sz="3200" b="1" dirty="0" smtClean="0">
                <a:solidFill>
                  <a:schemeClr val="accent4">
                    <a:lumMod val="50000"/>
                  </a:schemeClr>
                </a:solidFill>
              </a:rPr>
              <a:t>.</a:t>
            </a:r>
          </a:p>
          <a:p>
            <a:pPr algn="ctr"/>
            <a:r>
              <a:rPr lang="en-US" b="1" dirty="0">
                <a:solidFill>
                  <a:schemeClr val="accent4">
                    <a:lumMod val="50000"/>
                  </a:schemeClr>
                </a:solidFill>
              </a:rPr>
              <a:t/>
            </a:r>
            <a:br>
              <a:rPr lang="en-US" b="1" dirty="0">
                <a:solidFill>
                  <a:schemeClr val="accent4">
                    <a:lumMod val="50000"/>
                  </a:schemeClr>
                </a:solidFill>
              </a:rPr>
            </a:br>
            <a:endParaRPr lang="en-US" dirty="0" smtClean="0">
              <a:solidFill>
                <a:schemeClr val="accent4">
                  <a:lumMod val="50000"/>
                </a:schemeClr>
              </a:solidFill>
            </a:endParaRPr>
          </a:p>
          <a:p>
            <a:pPr algn="ctr"/>
            <a:r>
              <a:rPr lang="en-US" dirty="0" smtClean="0">
                <a:solidFill>
                  <a:schemeClr val="accent4">
                    <a:lumMod val="50000"/>
                  </a:schemeClr>
                </a:solidFill>
              </a:rPr>
              <a:t>(Francis of Assisi</a:t>
            </a:r>
            <a:r>
              <a:rPr lang="en-US" i="1" dirty="0" smtClean="0">
                <a:solidFill>
                  <a:schemeClr val="accent4">
                    <a:lumMod val="50000"/>
                  </a:schemeClr>
                </a:solidFill>
              </a:rPr>
              <a:t>, A </a:t>
            </a:r>
            <a:r>
              <a:rPr lang="en-US" i="1" dirty="0">
                <a:solidFill>
                  <a:schemeClr val="accent4">
                    <a:lumMod val="50000"/>
                  </a:schemeClr>
                </a:solidFill>
              </a:rPr>
              <a:t>Prayer Inspired by the Our </a:t>
            </a:r>
            <a:r>
              <a:rPr lang="en-US" i="1" dirty="0" smtClean="0">
                <a:solidFill>
                  <a:schemeClr val="accent4">
                    <a:lumMod val="50000"/>
                  </a:schemeClr>
                </a:solidFill>
              </a:rPr>
              <a:t>Father</a:t>
            </a:r>
            <a:r>
              <a:rPr lang="en-US" dirty="0" smtClean="0">
                <a:solidFill>
                  <a:schemeClr val="accent4">
                    <a:lumMod val="50000"/>
                  </a:schemeClr>
                </a:solidFill>
              </a:rPr>
              <a:t>, 2)</a:t>
            </a:r>
            <a:endParaRPr lang="en-US" i="1" dirty="0">
              <a:solidFill>
                <a:schemeClr val="accent4">
                  <a:lumMod val="50000"/>
                </a:schemeClr>
              </a:solidFill>
            </a:endParaRPr>
          </a:p>
          <a:p>
            <a:pPr algn="ctr"/>
            <a:endParaRPr lang="en-US" b="1" dirty="0"/>
          </a:p>
        </p:txBody>
      </p:sp>
      <p:sp>
        <p:nvSpPr>
          <p:cNvPr id="4"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373172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649778E-8B95-4CAD-A968-546A473B6F11}" type="slidenum">
              <a:rPr lang="en-US" smtClean="0"/>
              <a:pPr/>
              <a:t>12</a:t>
            </a:fld>
            <a:endParaRPr lang="en-US"/>
          </a:p>
        </p:txBody>
      </p:sp>
      <p:sp>
        <p:nvSpPr>
          <p:cNvPr id="3" name="TextBox 2"/>
          <p:cNvSpPr txBox="1"/>
          <p:nvPr/>
        </p:nvSpPr>
        <p:spPr>
          <a:xfrm>
            <a:off x="381000" y="1905000"/>
            <a:ext cx="8153400" cy="4801314"/>
          </a:xfrm>
          <a:prstGeom prst="rect">
            <a:avLst/>
          </a:prstGeom>
          <a:noFill/>
        </p:spPr>
        <p:txBody>
          <a:bodyPr wrap="square" rtlCol="0">
            <a:spAutoFit/>
          </a:bodyPr>
          <a:lstStyle/>
          <a:p>
            <a:pPr algn="ctr"/>
            <a:r>
              <a:rPr lang="en-US" sz="3200" b="1" dirty="0">
                <a:solidFill>
                  <a:schemeClr val="accent4">
                    <a:lumMod val="50000"/>
                  </a:schemeClr>
                </a:solidFill>
              </a:rPr>
              <a:t>All powerful, most holy, </a:t>
            </a:r>
            <a:r>
              <a:rPr lang="en-US" sz="3200" b="1" dirty="0" smtClean="0">
                <a:solidFill>
                  <a:schemeClr val="accent4">
                    <a:lumMod val="50000"/>
                  </a:schemeClr>
                </a:solidFill>
              </a:rPr>
              <a:t>most </a:t>
            </a:r>
            <a:r>
              <a:rPr lang="en-US" sz="3200" b="1" dirty="0">
                <a:solidFill>
                  <a:schemeClr val="accent4">
                    <a:lumMod val="50000"/>
                  </a:schemeClr>
                </a:solidFill>
              </a:rPr>
              <a:t>high, </a:t>
            </a:r>
            <a:r>
              <a:rPr lang="en-US" sz="3200" b="1" dirty="0" smtClean="0">
                <a:solidFill>
                  <a:schemeClr val="accent4">
                    <a:lumMod val="50000"/>
                  </a:schemeClr>
                </a:solidFill>
              </a:rPr>
              <a:t/>
            </a:r>
            <a:br>
              <a:rPr lang="en-US" sz="3200" b="1" dirty="0" smtClean="0">
                <a:solidFill>
                  <a:schemeClr val="accent4">
                    <a:lumMod val="50000"/>
                  </a:schemeClr>
                </a:solidFill>
              </a:rPr>
            </a:br>
            <a:r>
              <a:rPr lang="en-US" sz="3200" b="1" dirty="0" smtClean="0">
                <a:solidFill>
                  <a:schemeClr val="accent4">
                    <a:lumMod val="50000"/>
                  </a:schemeClr>
                </a:solidFill>
              </a:rPr>
              <a:t>supreme  </a:t>
            </a:r>
            <a:r>
              <a:rPr lang="en-US" sz="3200" b="1" dirty="0">
                <a:solidFill>
                  <a:schemeClr val="accent4">
                    <a:lumMod val="50000"/>
                  </a:schemeClr>
                </a:solidFill>
              </a:rPr>
              <a:t>God: </a:t>
            </a:r>
            <a:r>
              <a:rPr lang="en-US" sz="3200" b="1" dirty="0" smtClean="0">
                <a:solidFill>
                  <a:schemeClr val="accent4">
                    <a:lumMod val="50000"/>
                  </a:schemeClr>
                </a:solidFill>
              </a:rPr>
              <a:t/>
            </a:r>
            <a:br>
              <a:rPr lang="en-US" sz="3200" b="1" dirty="0" smtClean="0">
                <a:solidFill>
                  <a:schemeClr val="accent4">
                    <a:lumMod val="50000"/>
                  </a:schemeClr>
                </a:solidFill>
              </a:rPr>
            </a:br>
            <a:r>
              <a:rPr lang="en-US" sz="3200" b="1" dirty="0" smtClean="0">
                <a:solidFill>
                  <a:schemeClr val="accent4">
                    <a:lumMod val="50000"/>
                  </a:schemeClr>
                </a:solidFill>
              </a:rPr>
              <a:t>all </a:t>
            </a:r>
            <a:r>
              <a:rPr lang="en-US" sz="3200" b="1" dirty="0">
                <a:solidFill>
                  <a:schemeClr val="accent4">
                    <a:lumMod val="50000"/>
                  </a:schemeClr>
                </a:solidFill>
              </a:rPr>
              <a:t>good, supreme good, totally </a:t>
            </a:r>
            <a:r>
              <a:rPr lang="en-US" sz="3200" b="1" dirty="0" smtClean="0">
                <a:solidFill>
                  <a:schemeClr val="accent4">
                    <a:lumMod val="50000"/>
                  </a:schemeClr>
                </a:solidFill>
              </a:rPr>
              <a:t>good</a:t>
            </a:r>
            <a:r>
              <a:rPr lang="en-US" sz="3200" b="1" dirty="0">
                <a:solidFill>
                  <a:schemeClr val="accent4">
                    <a:lumMod val="50000"/>
                  </a:schemeClr>
                </a:solidFill>
              </a:rPr>
              <a:t>, </a:t>
            </a:r>
            <a:r>
              <a:rPr lang="en-US" sz="3200" b="1" dirty="0" smtClean="0">
                <a:solidFill>
                  <a:schemeClr val="accent4">
                    <a:lumMod val="50000"/>
                  </a:schemeClr>
                </a:solidFill>
              </a:rPr>
              <a:t/>
            </a:r>
            <a:br>
              <a:rPr lang="en-US" sz="3200" b="1" dirty="0" smtClean="0">
                <a:solidFill>
                  <a:schemeClr val="accent4">
                    <a:lumMod val="50000"/>
                  </a:schemeClr>
                </a:solidFill>
              </a:rPr>
            </a:br>
            <a:r>
              <a:rPr lang="en-US" sz="3200" b="1" dirty="0" smtClean="0">
                <a:solidFill>
                  <a:schemeClr val="accent4">
                    <a:lumMod val="50000"/>
                  </a:schemeClr>
                </a:solidFill>
              </a:rPr>
              <a:t>You </a:t>
            </a:r>
            <a:r>
              <a:rPr lang="en-US" sz="3200" b="1" dirty="0">
                <a:solidFill>
                  <a:schemeClr val="accent4">
                    <a:lumMod val="50000"/>
                  </a:schemeClr>
                </a:solidFill>
              </a:rPr>
              <a:t>Who alone are good, </a:t>
            </a:r>
            <a:r>
              <a:rPr lang="en-US" sz="3200" b="1" dirty="0" smtClean="0">
                <a:solidFill>
                  <a:schemeClr val="accent4">
                    <a:lumMod val="50000"/>
                  </a:schemeClr>
                </a:solidFill>
              </a:rPr>
              <a:t/>
            </a:r>
            <a:br>
              <a:rPr lang="en-US" sz="3200" b="1" dirty="0" smtClean="0">
                <a:solidFill>
                  <a:schemeClr val="accent4">
                    <a:lumMod val="50000"/>
                  </a:schemeClr>
                </a:solidFill>
              </a:rPr>
            </a:br>
            <a:r>
              <a:rPr lang="en-US" sz="3200" b="1" dirty="0" smtClean="0">
                <a:solidFill>
                  <a:schemeClr val="accent4">
                    <a:lumMod val="50000"/>
                  </a:schemeClr>
                </a:solidFill>
              </a:rPr>
              <a:t>may </a:t>
            </a:r>
            <a:r>
              <a:rPr lang="en-US" sz="3200" b="1" dirty="0">
                <a:solidFill>
                  <a:schemeClr val="accent4">
                    <a:lumMod val="50000"/>
                  </a:schemeClr>
                </a:solidFill>
              </a:rPr>
              <a:t>we give You all </a:t>
            </a:r>
            <a:r>
              <a:rPr lang="en-US" sz="3200" b="1" dirty="0" smtClean="0">
                <a:solidFill>
                  <a:schemeClr val="accent4">
                    <a:lumMod val="50000"/>
                  </a:schemeClr>
                </a:solidFill>
              </a:rPr>
              <a:t>praise</a:t>
            </a:r>
            <a:r>
              <a:rPr lang="en-US" sz="3200" b="1" dirty="0">
                <a:solidFill>
                  <a:schemeClr val="accent4">
                    <a:lumMod val="50000"/>
                  </a:schemeClr>
                </a:solidFill>
              </a:rPr>
              <a:t>, all glory, all thanks, </a:t>
            </a:r>
            <a:r>
              <a:rPr lang="en-US" sz="3200" b="1" dirty="0" smtClean="0">
                <a:solidFill>
                  <a:schemeClr val="accent4">
                    <a:lumMod val="50000"/>
                  </a:schemeClr>
                </a:solidFill>
              </a:rPr>
              <a:t>all </a:t>
            </a:r>
            <a:r>
              <a:rPr lang="en-US" sz="3200" b="1" dirty="0">
                <a:solidFill>
                  <a:schemeClr val="accent4">
                    <a:lumMod val="50000"/>
                  </a:schemeClr>
                </a:solidFill>
              </a:rPr>
              <a:t>honor, all blessing, and all good. </a:t>
            </a:r>
            <a:endParaRPr lang="en-US" sz="3200" b="1" dirty="0" smtClean="0">
              <a:solidFill>
                <a:schemeClr val="accent4">
                  <a:lumMod val="50000"/>
                </a:schemeClr>
              </a:solidFill>
            </a:endParaRPr>
          </a:p>
          <a:p>
            <a:pPr algn="ctr"/>
            <a:endParaRPr lang="en-US" sz="3200" b="1" dirty="0" smtClean="0">
              <a:solidFill>
                <a:schemeClr val="accent4">
                  <a:lumMod val="50000"/>
                </a:schemeClr>
              </a:solidFill>
            </a:endParaRPr>
          </a:p>
          <a:p>
            <a:pPr algn="ctr"/>
            <a:r>
              <a:rPr lang="en-US" sz="3200" b="1" dirty="0" smtClean="0">
                <a:solidFill>
                  <a:schemeClr val="accent4">
                    <a:lumMod val="50000"/>
                  </a:schemeClr>
                </a:solidFill>
              </a:rPr>
              <a:t>So </a:t>
            </a:r>
            <a:r>
              <a:rPr lang="en-US" sz="3200" b="1" dirty="0">
                <a:solidFill>
                  <a:schemeClr val="accent4">
                    <a:lumMod val="50000"/>
                  </a:schemeClr>
                </a:solidFill>
              </a:rPr>
              <a:t>be it! So be it!  </a:t>
            </a:r>
            <a:endParaRPr lang="en-US" sz="3200" b="1" dirty="0" smtClean="0">
              <a:solidFill>
                <a:schemeClr val="accent4">
                  <a:lumMod val="50000"/>
                </a:schemeClr>
              </a:solidFill>
            </a:endParaRPr>
          </a:p>
          <a:p>
            <a:pPr algn="ctr"/>
            <a:r>
              <a:rPr lang="en-US" sz="3200" dirty="0">
                <a:solidFill>
                  <a:schemeClr val="accent4">
                    <a:lumMod val="50000"/>
                  </a:schemeClr>
                </a:solidFill>
              </a:rPr>
              <a:t/>
            </a:r>
            <a:br>
              <a:rPr lang="en-US" sz="3200" dirty="0">
                <a:solidFill>
                  <a:schemeClr val="accent4">
                    <a:lumMod val="50000"/>
                  </a:schemeClr>
                </a:solidFill>
              </a:rPr>
            </a:br>
            <a:r>
              <a:rPr lang="en-US" dirty="0" smtClean="0">
                <a:solidFill>
                  <a:schemeClr val="accent4">
                    <a:lumMod val="50000"/>
                  </a:schemeClr>
                </a:solidFill>
              </a:rPr>
              <a:t>(Francis </a:t>
            </a:r>
            <a:r>
              <a:rPr lang="en-US" dirty="0">
                <a:solidFill>
                  <a:schemeClr val="accent4">
                    <a:lumMod val="50000"/>
                  </a:schemeClr>
                </a:solidFill>
              </a:rPr>
              <a:t>of Assisi, </a:t>
            </a:r>
            <a:r>
              <a:rPr lang="en-US" i="1" dirty="0" smtClean="0">
                <a:solidFill>
                  <a:schemeClr val="accent4">
                    <a:lumMod val="50000"/>
                  </a:schemeClr>
                </a:solidFill>
              </a:rPr>
              <a:t>The </a:t>
            </a:r>
            <a:r>
              <a:rPr lang="en-US" i="1" dirty="0">
                <a:solidFill>
                  <a:schemeClr val="accent4">
                    <a:lumMod val="50000"/>
                  </a:schemeClr>
                </a:solidFill>
              </a:rPr>
              <a:t>Praises to Be Said at All the </a:t>
            </a:r>
            <a:r>
              <a:rPr lang="en-US" i="1" dirty="0" smtClean="0">
                <a:solidFill>
                  <a:schemeClr val="accent4">
                    <a:lumMod val="50000"/>
                  </a:schemeClr>
                </a:solidFill>
              </a:rPr>
              <a:t>Hours</a:t>
            </a:r>
            <a:r>
              <a:rPr lang="en-US" dirty="0" smtClean="0">
                <a:solidFill>
                  <a:schemeClr val="accent4">
                    <a:lumMod val="50000"/>
                  </a:schemeClr>
                </a:solidFill>
              </a:rPr>
              <a:t>, 11)</a:t>
            </a:r>
            <a:endParaRPr lang="en-US" dirty="0">
              <a:solidFill>
                <a:schemeClr val="accent4">
                  <a:lumMod val="50000"/>
                </a:schemeClr>
              </a:solidFill>
            </a:endParaRPr>
          </a:p>
        </p:txBody>
      </p:sp>
      <p:sp>
        <p:nvSpPr>
          <p:cNvPr id="4"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3169452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1219" y="1927887"/>
            <a:ext cx="7756263" cy="914400"/>
          </a:xfrm>
        </p:spPr>
        <p:txBody>
          <a:bodyPr/>
          <a:lstStyle/>
          <a:p>
            <a:r>
              <a:rPr lang="en-US" sz="4000" b="1" dirty="0" smtClean="0">
                <a:solidFill>
                  <a:schemeClr val="accent4">
                    <a:lumMod val="50000"/>
                  </a:schemeClr>
                </a:solidFill>
              </a:rPr>
              <a:t>Bonaventure of </a:t>
            </a:r>
            <a:r>
              <a:rPr lang="en-US" sz="4000" b="1" dirty="0" err="1">
                <a:solidFill>
                  <a:schemeClr val="accent4">
                    <a:lumMod val="50000"/>
                  </a:schemeClr>
                </a:solidFill>
              </a:rPr>
              <a:t>Bagnoregio</a:t>
            </a:r>
            <a:r>
              <a:rPr lang="en-US" sz="4000" b="1" dirty="0">
                <a:solidFill>
                  <a:schemeClr val="accent4">
                    <a:lumMod val="50000"/>
                  </a:schemeClr>
                </a:solidFill>
              </a:rPr>
              <a:t> </a:t>
            </a:r>
            <a:br>
              <a:rPr lang="en-US" sz="4000" b="1" dirty="0">
                <a:solidFill>
                  <a:schemeClr val="accent4">
                    <a:lumMod val="50000"/>
                  </a:schemeClr>
                </a:solidFill>
              </a:rPr>
            </a:br>
            <a:endParaRPr lang="en-US" sz="4000" b="1" dirty="0">
              <a:solidFill>
                <a:schemeClr val="accent4">
                  <a:lumMod val="50000"/>
                </a:schemeClr>
              </a:solidFill>
            </a:endParaRPr>
          </a:p>
        </p:txBody>
      </p:sp>
      <p:sp>
        <p:nvSpPr>
          <p:cNvPr id="2" name="Slide Number Placeholder 1"/>
          <p:cNvSpPr>
            <a:spLocks noGrp="1"/>
          </p:cNvSpPr>
          <p:nvPr>
            <p:ph type="sldNum" sz="quarter" idx="12"/>
          </p:nvPr>
        </p:nvSpPr>
        <p:spPr/>
        <p:txBody>
          <a:bodyPr/>
          <a:lstStyle/>
          <a:p>
            <a:fld id="{3649778E-8B95-4CAD-A968-546A473B6F11}" type="slidenum">
              <a:rPr lang="en-US" smtClean="0"/>
              <a:pPr/>
              <a:t>13</a:t>
            </a:fld>
            <a:endParaRPr lang="en-US"/>
          </a:p>
        </p:txBody>
      </p:sp>
      <p:sp>
        <p:nvSpPr>
          <p:cNvPr id="3" name="TextBox 2"/>
          <p:cNvSpPr txBox="1"/>
          <p:nvPr/>
        </p:nvSpPr>
        <p:spPr>
          <a:xfrm>
            <a:off x="342900" y="2438400"/>
            <a:ext cx="8305800" cy="4093428"/>
          </a:xfrm>
          <a:prstGeom prst="rect">
            <a:avLst/>
          </a:prstGeom>
          <a:noFill/>
        </p:spPr>
        <p:txBody>
          <a:bodyPr wrap="square" rtlCol="0">
            <a:spAutoFit/>
          </a:bodyPr>
          <a:lstStyle/>
          <a:p>
            <a:pPr algn="ctr"/>
            <a:r>
              <a:rPr lang="en-US" sz="3200" dirty="0" smtClean="0">
                <a:solidFill>
                  <a:schemeClr val="accent4">
                    <a:lumMod val="50000"/>
                  </a:schemeClr>
                </a:solidFill>
              </a:rPr>
              <a:t>Doctor of the Church  </a:t>
            </a:r>
            <a:r>
              <a:rPr lang="en-US" sz="3200" b="1" dirty="0" smtClean="0">
                <a:solidFill>
                  <a:schemeClr val="accent4">
                    <a:lumMod val="50000"/>
                  </a:schemeClr>
                </a:solidFill>
              </a:rPr>
              <a:t/>
            </a:r>
            <a:br>
              <a:rPr lang="en-US" sz="3200" b="1" dirty="0" smtClean="0">
                <a:solidFill>
                  <a:schemeClr val="accent4">
                    <a:lumMod val="50000"/>
                  </a:schemeClr>
                </a:solidFill>
              </a:rPr>
            </a:br>
            <a:endParaRPr lang="en-US" sz="3200" b="1" dirty="0" smtClean="0">
              <a:solidFill>
                <a:schemeClr val="accent4">
                  <a:lumMod val="50000"/>
                </a:schemeClr>
              </a:solidFill>
            </a:endParaRPr>
          </a:p>
          <a:p>
            <a:pPr marL="571500" indent="-571500">
              <a:buFont typeface="Wingdings" pitchFamily="2" charset="2"/>
              <a:buChar char="v"/>
            </a:pPr>
            <a:r>
              <a:rPr lang="en-US" sz="3200" b="1" dirty="0" smtClean="0">
                <a:solidFill>
                  <a:schemeClr val="accent4">
                    <a:lumMod val="50000"/>
                  </a:schemeClr>
                </a:solidFill>
              </a:rPr>
              <a:t>Creation : </a:t>
            </a:r>
            <a:r>
              <a:rPr lang="en-US" sz="3200" b="1" dirty="0">
                <a:solidFill>
                  <a:schemeClr val="accent4">
                    <a:lumMod val="50000"/>
                  </a:schemeClr>
                </a:solidFill>
              </a:rPr>
              <a:t>the external expression of </a:t>
            </a:r>
            <a:r>
              <a:rPr lang="en-US" sz="3200" b="1" dirty="0" smtClean="0">
                <a:solidFill>
                  <a:schemeClr val="accent4">
                    <a:lumMod val="50000"/>
                  </a:schemeClr>
                </a:solidFill>
              </a:rPr>
              <a:t>God’s </a:t>
            </a:r>
            <a:r>
              <a:rPr lang="en-US" sz="3200" b="1" dirty="0">
                <a:solidFill>
                  <a:schemeClr val="accent4">
                    <a:lumMod val="50000"/>
                  </a:schemeClr>
                </a:solidFill>
              </a:rPr>
              <a:t>love </a:t>
            </a:r>
            <a:endParaRPr lang="en-US" sz="3200" b="1" dirty="0" smtClean="0">
              <a:solidFill>
                <a:schemeClr val="accent4">
                  <a:lumMod val="50000"/>
                </a:schemeClr>
              </a:solidFill>
            </a:endParaRPr>
          </a:p>
          <a:p>
            <a:pPr marL="571500" indent="-571500">
              <a:buFont typeface="Wingdings" pitchFamily="2" charset="2"/>
              <a:buChar char="v"/>
            </a:pPr>
            <a:endParaRPr lang="en-US" sz="3200" b="1" dirty="0" smtClean="0">
              <a:solidFill>
                <a:schemeClr val="accent4">
                  <a:lumMod val="50000"/>
                </a:schemeClr>
              </a:solidFill>
            </a:endParaRPr>
          </a:p>
          <a:p>
            <a:pPr marL="571500" indent="-571500">
              <a:buFont typeface="Wingdings" pitchFamily="2" charset="2"/>
              <a:buChar char="v"/>
            </a:pPr>
            <a:r>
              <a:rPr lang="en-US" sz="3200" b="1" dirty="0" smtClean="0">
                <a:solidFill>
                  <a:schemeClr val="accent4">
                    <a:lumMod val="50000"/>
                  </a:schemeClr>
                </a:solidFill>
              </a:rPr>
              <a:t>The Word-Become-Flesh: </a:t>
            </a:r>
            <a:r>
              <a:rPr lang="en-US" sz="3200" b="1" dirty="0">
                <a:solidFill>
                  <a:schemeClr val="accent4">
                    <a:lumMod val="50000"/>
                  </a:schemeClr>
                </a:solidFill>
              </a:rPr>
              <a:t>the inner expression of </a:t>
            </a:r>
            <a:r>
              <a:rPr lang="en-US" sz="3200" b="1" dirty="0" smtClean="0">
                <a:solidFill>
                  <a:schemeClr val="accent4">
                    <a:lumMod val="50000"/>
                  </a:schemeClr>
                </a:solidFill>
              </a:rPr>
              <a:t>God </a:t>
            </a:r>
            <a:endParaRPr lang="en-US" sz="3200" b="1" dirty="0">
              <a:solidFill>
                <a:schemeClr val="accent4">
                  <a:lumMod val="50000"/>
                </a:schemeClr>
              </a:solidFill>
            </a:endParaRPr>
          </a:p>
          <a:p>
            <a:pPr marL="571500" indent="-571500">
              <a:buFont typeface="Wingdings" pitchFamily="2" charset="2"/>
              <a:buChar char="v"/>
            </a:pPr>
            <a:endParaRPr lang="en-US" sz="3600" b="1" dirty="0">
              <a:solidFill>
                <a:schemeClr val="accent4">
                  <a:lumMod val="50000"/>
                </a:schemeClr>
              </a:solidFill>
            </a:endParaRPr>
          </a:p>
        </p:txBody>
      </p:sp>
      <p:sp>
        <p:nvSpPr>
          <p:cNvPr id="5"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289739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649778E-8B95-4CAD-A968-546A473B6F11}" type="slidenum">
              <a:rPr lang="en-US" smtClean="0"/>
              <a:pPr/>
              <a:t>14</a:t>
            </a:fld>
            <a:endParaRPr lang="en-US"/>
          </a:p>
        </p:txBody>
      </p:sp>
      <p:sp>
        <p:nvSpPr>
          <p:cNvPr id="3" name="TextBox 2"/>
          <p:cNvSpPr txBox="1"/>
          <p:nvPr/>
        </p:nvSpPr>
        <p:spPr>
          <a:xfrm>
            <a:off x="381000" y="2086281"/>
            <a:ext cx="6400800" cy="2062103"/>
          </a:xfrm>
          <a:prstGeom prst="rect">
            <a:avLst/>
          </a:prstGeom>
          <a:noFill/>
        </p:spPr>
        <p:txBody>
          <a:bodyPr wrap="square" rtlCol="0">
            <a:spAutoFit/>
          </a:bodyPr>
          <a:lstStyle/>
          <a:p>
            <a:r>
              <a:rPr lang="en-US" sz="3200" b="1" dirty="0">
                <a:solidFill>
                  <a:schemeClr val="accent4">
                    <a:lumMod val="50000"/>
                  </a:schemeClr>
                </a:solidFill>
              </a:rPr>
              <a:t>To say that creation flows out of the infinite fountain of divine self-diffusive </a:t>
            </a:r>
            <a:r>
              <a:rPr lang="en-US" sz="3200" b="1" dirty="0" smtClean="0">
                <a:solidFill>
                  <a:schemeClr val="accent4">
                    <a:lumMod val="50000"/>
                  </a:schemeClr>
                </a:solidFill>
              </a:rPr>
              <a:t>goodness </a:t>
            </a:r>
            <a:r>
              <a:rPr lang="en-US" sz="3200" b="1" dirty="0">
                <a:solidFill>
                  <a:schemeClr val="accent4">
                    <a:lumMod val="50000"/>
                  </a:schemeClr>
                </a:solidFill>
              </a:rPr>
              <a:t>is to say that God is creative and loving.  </a:t>
            </a:r>
          </a:p>
        </p:txBody>
      </p:sp>
      <p:sp>
        <p:nvSpPr>
          <p:cNvPr id="4" name="TextBox 3"/>
          <p:cNvSpPr txBox="1"/>
          <p:nvPr/>
        </p:nvSpPr>
        <p:spPr>
          <a:xfrm>
            <a:off x="334339" y="4148384"/>
            <a:ext cx="6599861" cy="2062103"/>
          </a:xfrm>
          <a:prstGeom prst="rect">
            <a:avLst/>
          </a:prstGeom>
          <a:noFill/>
        </p:spPr>
        <p:txBody>
          <a:bodyPr wrap="square" rtlCol="0">
            <a:spAutoFit/>
          </a:bodyPr>
          <a:lstStyle/>
          <a:p>
            <a:r>
              <a:rPr lang="en-US" sz="3200" b="1" dirty="0" smtClean="0">
                <a:solidFill>
                  <a:schemeClr val="accent4">
                    <a:lumMod val="50000"/>
                  </a:schemeClr>
                </a:solidFill>
              </a:rPr>
              <a:t>The Word … is the Art of the Father because the Word expresses all the divine ideas (of the Father).  </a:t>
            </a:r>
          </a:p>
          <a:p>
            <a:endParaRPr lang="en-US" sz="3200" b="1" dirty="0">
              <a:solidFill>
                <a:schemeClr val="accent4">
                  <a:lumMod val="50000"/>
                </a:schemeClr>
              </a:solidFill>
            </a:endParaRPr>
          </a:p>
        </p:txBody>
      </p:sp>
      <p:sp>
        <p:nvSpPr>
          <p:cNvPr id="7"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
        <p:nvSpPr>
          <p:cNvPr id="8" name="TextBox 7"/>
          <p:cNvSpPr txBox="1"/>
          <p:nvPr/>
        </p:nvSpPr>
        <p:spPr>
          <a:xfrm>
            <a:off x="381000" y="5943600"/>
            <a:ext cx="8240661" cy="646331"/>
          </a:xfrm>
          <a:prstGeom prst="rect">
            <a:avLst/>
          </a:prstGeom>
          <a:noFill/>
        </p:spPr>
        <p:txBody>
          <a:bodyPr wrap="square" rtlCol="0">
            <a:spAutoFit/>
          </a:bodyPr>
          <a:lstStyle/>
          <a:p>
            <a:r>
              <a:rPr lang="en-US" dirty="0" smtClean="0">
                <a:solidFill>
                  <a:schemeClr val="accent4">
                    <a:lumMod val="50000"/>
                  </a:schemeClr>
                </a:solidFill>
              </a:rPr>
              <a:t>(Ilia </a:t>
            </a:r>
            <a:r>
              <a:rPr lang="en-US" dirty="0" err="1">
                <a:solidFill>
                  <a:schemeClr val="accent4">
                    <a:lumMod val="50000"/>
                  </a:schemeClr>
                </a:solidFill>
              </a:rPr>
              <a:t>Delio</a:t>
            </a:r>
            <a:r>
              <a:rPr lang="en-US" dirty="0">
                <a:solidFill>
                  <a:schemeClr val="accent4">
                    <a:lumMod val="50000"/>
                  </a:schemeClr>
                </a:solidFill>
              </a:rPr>
              <a:t>, </a:t>
            </a:r>
            <a:r>
              <a:rPr lang="en-US" i="1" dirty="0">
                <a:solidFill>
                  <a:schemeClr val="accent4">
                    <a:lumMod val="50000"/>
                  </a:schemeClr>
                </a:solidFill>
              </a:rPr>
              <a:t>Simply </a:t>
            </a:r>
            <a:r>
              <a:rPr lang="en-US" i="1" dirty="0" smtClean="0">
                <a:solidFill>
                  <a:schemeClr val="accent4">
                    <a:lumMod val="50000"/>
                  </a:schemeClr>
                </a:solidFill>
              </a:rPr>
              <a:t>Bonaventure</a:t>
            </a:r>
            <a:r>
              <a:rPr lang="en-US" dirty="0" smtClean="0">
                <a:solidFill>
                  <a:schemeClr val="accent4">
                    <a:lumMod val="50000"/>
                  </a:schemeClr>
                </a:solidFill>
              </a:rPr>
              <a:t>)</a:t>
            </a:r>
            <a:endParaRPr lang="en-US" dirty="0">
              <a:solidFill>
                <a:schemeClr val="accent4">
                  <a:lumMod val="50000"/>
                </a:schemeClr>
              </a:solidFill>
            </a:endParaRPr>
          </a:p>
          <a:p>
            <a:endParaRPr lang="en-US" dirty="0"/>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615" t="386" r="23799" b="-1"/>
          <a:stretch/>
        </p:blipFill>
        <p:spPr bwMode="auto">
          <a:xfrm>
            <a:off x="6781801" y="2286000"/>
            <a:ext cx="1828800" cy="307348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909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649778E-8B95-4CAD-A968-546A473B6F11}" type="slidenum">
              <a:rPr lang="en-US" smtClean="0"/>
              <a:pPr/>
              <a:t>15</a:t>
            </a:fld>
            <a:endParaRPr lang="en-US"/>
          </a:p>
        </p:txBody>
      </p:sp>
      <p:sp>
        <p:nvSpPr>
          <p:cNvPr id="3"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
        <p:nvSpPr>
          <p:cNvPr id="6" name="Rectangle 5"/>
          <p:cNvSpPr/>
          <p:nvPr/>
        </p:nvSpPr>
        <p:spPr>
          <a:xfrm>
            <a:off x="381000" y="2057400"/>
            <a:ext cx="8229600" cy="2062103"/>
          </a:xfrm>
          <a:prstGeom prst="rect">
            <a:avLst/>
          </a:prstGeom>
        </p:spPr>
        <p:txBody>
          <a:bodyPr wrap="square">
            <a:spAutoFit/>
          </a:bodyPr>
          <a:lstStyle/>
          <a:p>
            <a:pPr lvl="0"/>
            <a:r>
              <a:rPr lang="en-US" sz="3200" b="1" dirty="0">
                <a:solidFill>
                  <a:schemeClr val="accent4">
                    <a:lumMod val="50000"/>
                  </a:schemeClr>
                </a:solidFill>
              </a:rPr>
              <a:t>When the Word is uttered in time, the canvas of creation unfolds. </a:t>
            </a:r>
            <a:r>
              <a:rPr lang="en-US" sz="3200" b="1" dirty="0" smtClean="0">
                <a:solidFill>
                  <a:schemeClr val="accent4">
                    <a:lumMod val="50000"/>
                  </a:schemeClr>
                </a:solidFill>
              </a:rPr>
              <a:t>The </a:t>
            </a:r>
            <a:r>
              <a:rPr lang="en-US" sz="3200" b="1" dirty="0">
                <a:solidFill>
                  <a:schemeClr val="accent4">
                    <a:lumMod val="50000"/>
                  </a:schemeClr>
                </a:solidFill>
              </a:rPr>
              <a:t>triune God is then revealed as a divine Artist, and creation is the finite expression of the Artist’s infinite ideas.  </a:t>
            </a:r>
          </a:p>
        </p:txBody>
      </p:sp>
      <p:sp>
        <p:nvSpPr>
          <p:cNvPr id="7" name="Rectangle 6"/>
          <p:cNvSpPr/>
          <p:nvPr/>
        </p:nvSpPr>
        <p:spPr>
          <a:xfrm>
            <a:off x="381000" y="4419600"/>
            <a:ext cx="8229600" cy="1354217"/>
          </a:xfrm>
          <a:prstGeom prst="rect">
            <a:avLst/>
          </a:prstGeom>
        </p:spPr>
        <p:txBody>
          <a:bodyPr wrap="square">
            <a:spAutoFit/>
          </a:bodyPr>
          <a:lstStyle/>
          <a:p>
            <a:r>
              <a:rPr lang="en-US" sz="3200" b="1" dirty="0" smtClean="0">
                <a:solidFill>
                  <a:schemeClr val="accent4">
                    <a:lumMod val="50000"/>
                  </a:schemeClr>
                </a:solidFill>
              </a:rPr>
              <a:t>As a work of art, creation is intended to manifest the glory of the Artist-Creator.</a:t>
            </a:r>
          </a:p>
          <a:p>
            <a:endParaRPr lang="en-US" dirty="0">
              <a:solidFill>
                <a:schemeClr val="accent4">
                  <a:lumMod val="50000"/>
                </a:schemeClr>
              </a:solidFill>
            </a:endParaRPr>
          </a:p>
        </p:txBody>
      </p:sp>
      <p:sp>
        <p:nvSpPr>
          <p:cNvPr id="8" name="TextBox 7"/>
          <p:cNvSpPr txBox="1"/>
          <p:nvPr/>
        </p:nvSpPr>
        <p:spPr>
          <a:xfrm>
            <a:off x="381000" y="5934404"/>
            <a:ext cx="8229600" cy="381000"/>
          </a:xfrm>
          <a:prstGeom prst="rect">
            <a:avLst/>
          </a:prstGeom>
          <a:noFill/>
        </p:spPr>
        <p:txBody>
          <a:bodyPr wrap="square" rtlCol="0">
            <a:spAutoFit/>
          </a:bodyPr>
          <a:lstStyle/>
          <a:p>
            <a:r>
              <a:rPr lang="en-US" dirty="0" smtClean="0">
                <a:solidFill>
                  <a:schemeClr val="accent4">
                    <a:lumMod val="50000"/>
                  </a:schemeClr>
                </a:solidFill>
              </a:rPr>
              <a:t>(Ilia </a:t>
            </a:r>
            <a:r>
              <a:rPr lang="en-US" dirty="0" err="1">
                <a:solidFill>
                  <a:schemeClr val="accent4">
                    <a:lumMod val="50000"/>
                  </a:schemeClr>
                </a:solidFill>
              </a:rPr>
              <a:t>Delio</a:t>
            </a:r>
            <a:r>
              <a:rPr lang="en-US" dirty="0">
                <a:solidFill>
                  <a:schemeClr val="accent4">
                    <a:lumMod val="50000"/>
                  </a:schemeClr>
                </a:solidFill>
              </a:rPr>
              <a:t>, </a:t>
            </a:r>
            <a:r>
              <a:rPr lang="en-US" i="1" dirty="0">
                <a:solidFill>
                  <a:schemeClr val="accent4">
                    <a:lumMod val="50000"/>
                  </a:schemeClr>
                </a:solidFill>
              </a:rPr>
              <a:t>Simply </a:t>
            </a:r>
            <a:r>
              <a:rPr lang="en-US" i="1" dirty="0" smtClean="0">
                <a:solidFill>
                  <a:schemeClr val="accent4">
                    <a:lumMod val="50000"/>
                  </a:schemeClr>
                </a:solidFill>
              </a:rPr>
              <a:t>Bonaventure</a:t>
            </a:r>
            <a:r>
              <a:rPr lang="en-US" dirty="0" smtClean="0">
                <a:solidFill>
                  <a:schemeClr val="accent4">
                    <a:lumMod val="50000"/>
                  </a:schemeClr>
                </a:solidFill>
              </a:rPr>
              <a:t>)</a:t>
            </a:r>
            <a:endParaRPr lang="en-US" dirty="0"/>
          </a:p>
        </p:txBody>
      </p:sp>
    </p:spTree>
    <p:extLst>
      <p:ext uri="{BB962C8B-B14F-4D97-AF65-F5344CB8AC3E}">
        <p14:creationId xmlns:p14="http://schemas.microsoft.com/office/powerpoint/2010/main" val="225983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67000" y="3810000"/>
            <a:ext cx="3340858" cy="1066800"/>
          </a:xfrm>
        </p:spPr>
        <p:txBody>
          <a:bodyPr/>
          <a:lstStyle/>
          <a:p>
            <a:r>
              <a:rPr lang="en-US" dirty="0" smtClean="0">
                <a:solidFill>
                  <a:schemeClr val="accent4">
                    <a:lumMod val="50000"/>
                  </a:schemeClr>
                </a:solidFill>
              </a:rPr>
              <a:t>INCARNATION</a:t>
            </a:r>
            <a:endParaRPr lang="en-US" dirty="0">
              <a:solidFill>
                <a:schemeClr val="accent4">
                  <a:lumMod val="50000"/>
                </a:schemeClr>
              </a:solidFill>
            </a:endParaRPr>
          </a:p>
        </p:txBody>
      </p:sp>
      <p:sp>
        <p:nvSpPr>
          <p:cNvPr id="5" name="Text Placeholder 4"/>
          <p:cNvSpPr>
            <a:spLocks noGrp="1"/>
          </p:cNvSpPr>
          <p:nvPr>
            <p:ph type="body" idx="1"/>
          </p:nvPr>
        </p:nvSpPr>
        <p:spPr>
          <a:xfrm>
            <a:off x="685800" y="4724400"/>
            <a:ext cx="7734747" cy="2338387"/>
          </a:xfrm>
        </p:spPr>
        <p:txBody>
          <a:bodyPr/>
          <a:lstStyle/>
          <a:p>
            <a:pPr algn="ctr"/>
            <a:r>
              <a:rPr lang="en-US" sz="3200" b="1" dirty="0">
                <a:solidFill>
                  <a:schemeClr val="accent4">
                    <a:lumMod val="50000"/>
                  </a:schemeClr>
                </a:solidFill>
              </a:rPr>
              <a:t>The WORD takes on a human nature and participates in everyday life.</a:t>
            </a:r>
          </a:p>
          <a:p>
            <a:endParaRPr lang="en-US" sz="3600" i="1" dirty="0"/>
          </a:p>
          <a:p>
            <a:endParaRPr lang="en-US" dirty="0"/>
          </a:p>
        </p:txBody>
      </p:sp>
      <p:sp>
        <p:nvSpPr>
          <p:cNvPr id="2" name="Slide Number Placeholder 1"/>
          <p:cNvSpPr>
            <a:spLocks noGrp="1"/>
          </p:cNvSpPr>
          <p:nvPr>
            <p:ph type="sldNum" sz="quarter" idx="12"/>
          </p:nvPr>
        </p:nvSpPr>
        <p:spPr/>
        <p:txBody>
          <a:bodyPr/>
          <a:lstStyle/>
          <a:p>
            <a:fld id="{3649778E-8B95-4CAD-A968-546A473B6F11}" type="slidenum">
              <a:rPr lang="en-US" smtClean="0"/>
              <a:pPr/>
              <a:t>16</a:t>
            </a:fld>
            <a:endParaRPr lang="en-US"/>
          </a:p>
        </p:txBody>
      </p:sp>
      <p:sp>
        <p:nvSpPr>
          <p:cNvPr id="4" name="TextBox 3"/>
          <p:cNvSpPr txBox="1"/>
          <p:nvPr/>
        </p:nvSpPr>
        <p:spPr>
          <a:xfrm>
            <a:off x="407158" y="2057400"/>
            <a:ext cx="8001000" cy="2062103"/>
          </a:xfrm>
          <a:prstGeom prst="rect">
            <a:avLst/>
          </a:prstGeom>
          <a:noFill/>
        </p:spPr>
        <p:txBody>
          <a:bodyPr wrap="square" rtlCol="0">
            <a:spAutoFit/>
          </a:bodyPr>
          <a:lstStyle/>
          <a:p>
            <a:pPr algn="ctr"/>
            <a:r>
              <a:rPr lang="en-US" sz="3200" b="1" dirty="0" smtClean="0">
                <a:solidFill>
                  <a:schemeClr val="accent4">
                    <a:lumMod val="50000"/>
                  </a:schemeClr>
                </a:solidFill>
              </a:rPr>
              <a:t>Primary reason for respect </a:t>
            </a:r>
            <a:br>
              <a:rPr lang="en-US" sz="3200" b="1" dirty="0" smtClean="0">
                <a:solidFill>
                  <a:schemeClr val="accent4">
                    <a:lumMod val="50000"/>
                  </a:schemeClr>
                </a:solidFill>
              </a:rPr>
            </a:br>
            <a:r>
              <a:rPr lang="en-US" sz="3200" b="1" dirty="0" smtClean="0">
                <a:solidFill>
                  <a:schemeClr val="accent4">
                    <a:lumMod val="50000"/>
                  </a:schemeClr>
                </a:solidFill>
              </a:rPr>
              <a:t>for the created world</a:t>
            </a:r>
          </a:p>
          <a:p>
            <a:pPr algn="ctr"/>
            <a:r>
              <a:rPr lang="en-US" sz="3200" dirty="0" smtClean="0">
                <a:solidFill>
                  <a:schemeClr val="accent4">
                    <a:lumMod val="50000"/>
                  </a:schemeClr>
                </a:solidFill>
              </a:rPr>
              <a:t>▼</a:t>
            </a:r>
          </a:p>
          <a:p>
            <a:pPr algn="ctr"/>
            <a:endParaRPr lang="en-US" sz="3200" dirty="0" smtClean="0">
              <a:solidFill>
                <a:schemeClr val="accent4">
                  <a:lumMod val="50000"/>
                </a:schemeClr>
              </a:solidFill>
            </a:endParaRPr>
          </a:p>
        </p:txBody>
      </p:sp>
      <p:sp>
        <p:nvSpPr>
          <p:cNvPr id="6"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743200"/>
            <a:ext cx="2444750" cy="223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913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fade">
                                      <p:cBhvr>
                                        <p:cTn id="11" dur="3000"/>
                                        <p:tgtEl>
                                          <p:spTgt spid="614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537" y="1912851"/>
            <a:ext cx="7756263" cy="1447800"/>
          </a:xfrm>
        </p:spPr>
        <p:txBody>
          <a:bodyPr/>
          <a:lstStyle/>
          <a:p>
            <a:r>
              <a:rPr lang="en-US" sz="4000" b="1" dirty="0">
                <a:solidFill>
                  <a:schemeClr val="accent4">
                    <a:lumMod val="50000"/>
                  </a:schemeClr>
                </a:solidFill>
              </a:rPr>
              <a:t>John Duns </a:t>
            </a:r>
            <a:r>
              <a:rPr lang="en-US" sz="4000" b="1" dirty="0" err="1" smtClean="0">
                <a:solidFill>
                  <a:schemeClr val="accent4">
                    <a:lumMod val="50000"/>
                  </a:schemeClr>
                </a:solidFill>
              </a:rPr>
              <a:t>Scotus</a:t>
            </a:r>
            <a:r>
              <a:rPr lang="en-US" dirty="0" smtClean="0">
                <a:solidFill>
                  <a:schemeClr val="accent4">
                    <a:lumMod val="50000"/>
                  </a:schemeClr>
                </a:solidFill>
              </a:rPr>
              <a:t/>
            </a:r>
            <a:br>
              <a:rPr lang="en-US" dirty="0" smtClean="0">
                <a:solidFill>
                  <a:schemeClr val="accent4">
                    <a:lumMod val="50000"/>
                  </a:schemeClr>
                </a:solidFill>
              </a:rPr>
            </a:br>
            <a:r>
              <a:rPr lang="en-US" sz="3200" dirty="0" smtClean="0">
                <a:solidFill>
                  <a:schemeClr val="accent4">
                    <a:lumMod val="50000"/>
                  </a:schemeClr>
                </a:solidFill>
              </a:rPr>
              <a:t>Franciscan </a:t>
            </a:r>
            <a:r>
              <a:rPr lang="en-US" sz="3200" dirty="0">
                <a:solidFill>
                  <a:schemeClr val="accent4">
                    <a:lumMod val="50000"/>
                  </a:schemeClr>
                </a:solidFill>
              </a:rPr>
              <a:t>theologian</a:t>
            </a:r>
            <a:r>
              <a:rPr lang="en-US" dirty="0"/>
              <a:t/>
            </a:r>
            <a:br>
              <a:rPr lang="en-US" dirty="0"/>
            </a:br>
            <a:endParaRPr lang="en-US" dirty="0"/>
          </a:p>
        </p:txBody>
      </p:sp>
      <p:sp>
        <p:nvSpPr>
          <p:cNvPr id="3" name="Slide Number Placeholder 2"/>
          <p:cNvSpPr>
            <a:spLocks noGrp="1"/>
          </p:cNvSpPr>
          <p:nvPr>
            <p:ph type="sldNum" sz="quarter" idx="12"/>
          </p:nvPr>
        </p:nvSpPr>
        <p:spPr/>
        <p:txBody>
          <a:bodyPr/>
          <a:lstStyle/>
          <a:p>
            <a:fld id="{3649778E-8B95-4CAD-A968-546A473B6F11}" type="slidenum">
              <a:rPr lang="en-US" smtClean="0"/>
              <a:pPr/>
              <a:t>17</a:t>
            </a:fld>
            <a:endParaRPr lang="en-US"/>
          </a:p>
        </p:txBody>
      </p:sp>
      <p:sp>
        <p:nvSpPr>
          <p:cNvPr id="4" name="TextBox 3"/>
          <p:cNvSpPr txBox="1"/>
          <p:nvPr/>
        </p:nvSpPr>
        <p:spPr>
          <a:xfrm>
            <a:off x="343469" y="3340179"/>
            <a:ext cx="8534400" cy="3539430"/>
          </a:xfrm>
          <a:prstGeom prst="rect">
            <a:avLst/>
          </a:prstGeom>
          <a:noFill/>
        </p:spPr>
        <p:txBody>
          <a:bodyPr wrap="square" rtlCol="0">
            <a:spAutoFit/>
          </a:bodyPr>
          <a:lstStyle/>
          <a:p>
            <a:pPr marL="571500" indent="-571500">
              <a:buFont typeface="Wingdings" pitchFamily="2" charset="2"/>
              <a:buChar char="v"/>
            </a:pPr>
            <a:r>
              <a:rPr lang="en-US" sz="3200" b="1" dirty="0" smtClean="0">
                <a:solidFill>
                  <a:schemeClr val="accent4">
                    <a:lumMod val="50000"/>
                  </a:schemeClr>
                </a:solidFill>
              </a:rPr>
              <a:t>From </a:t>
            </a:r>
            <a:r>
              <a:rPr lang="en-US" sz="3200" b="1" dirty="0">
                <a:solidFill>
                  <a:schemeClr val="accent4">
                    <a:lumMod val="50000"/>
                  </a:schemeClr>
                </a:solidFill>
              </a:rPr>
              <a:t>the beginning of creation, God’s intent was to enter into a relationship with the created </a:t>
            </a:r>
            <a:r>
              <a:rPr lang="en-US" sz="3200" b="1" dirty="0" smtClean="0">
                <a:solidFill>
                  <a:schemeClr val="accent4">
                    <a:lumMod val="50000"/>
                  </a:schemeClr>
                </a:solidFill>
              </a:rPr>
              <a:t>world.</a:t>
            </a:r>
          </a:p>
          <a:p>
            <a:pPr marL="571500" indent="-571500">
              <a:buFont typeface="Wingdings" pitchFamily="2" charset="2"/>
              <a:buChar char="v"/>
            </a:pPr>
            <a:r>
              <a:rPr lang="en-US" sz="3200" b="1" dirty="0" smtClean="0">
                <a:solidFill>
                  <a:schemeClr val="accent4">
                    <a:lumMod val="50000"/>
                  </a:schemeClr>
                </a:solidFill>
              </a:rPr>
              <a:t>God’s self-expression</a:t>
            </a:r>
          </a:p>
          <a:p>
            <a:pPr marL="571500" indent="-571500">
              <a:buFont typeface="Wingdings" pitchFamily="2" charset="2"/>
              <a:buChar char="v"/>
            </a:pPr>
            <a:r>
              <a:rPr lang="en-US" sz="3200" b="1" dirty="0" smtClean="0">
                <a:solidFill>
                  <a:schemeClr val="accent4">
                    <a:lumMod val="50000"/>
                  </a:schemeClr>
                </a:solidFill>
              </a:rPr>
              <a:t>Love incarnated in Jesus</a:t>
            </a:r>
          </a:p>
          <a:p>
            <a:pPr marL="571500" indent="-571500">
              <a:buFont typeface="Wingdings" pitchFamily="2" charset="2"/>
              <a:buChar char="v"/>
            </a:pPr>
            <a:r>
              <a:rPr lang="en-US" sz="3200" b="1" dirty="0" smtClean="0">
                <a:solidFill>
                  <a:schemeClr val="accent4">
                    <a:lumMod val="50000"/>
                  </a:schemeClr>
                </a:solidFill>
              </a:rPr>
              <a:t>Motivation: love not sin</a:t>
            </a:r>
            <a:endParaRPr lang="en-US" sz="3200" b="1" dirty="0">
              <a:solidFill>
                <a:schemeClr val="accent4">
                  <a:lumMod val="50000"/>
                </a:schemeClr>
              </a:solidFill>
            </a:endParaRPr>
          </a:p>
          <a:p>
            <a:endParaRPr lang="en-US" sz="3200" dirty="0" smtClean="0">
              <a:solidFill>
                <a:schemeClr val="accent4">
                  <a:lumMod val="50000"/>
                </a:schemeClr>
              </a:solidFill>
            </a:endParaRPr>
          </a:p>
        </p:txBody>
      </p:sp>
      <p:sp>
        <p:nvSpPr>
          <p:cNvPr id="5"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387532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649778E-8B95-4CAD-A968-546A473B6F11}" type="slidenum">
              <a:rPr lang="en-US" smtClean="0"/>
              <a:pPr/>
              <a:t>18</a:t>
            </a:fld>
            <a:endParaRPr lang="en-US"/>
          </a:p>
        </p:txBody>
      </p:sp>
      <p:sp>
        <p:nvSpPr>
          <p:cNvPr id="4" name="Title 3"/>
          <p:cNvSpPr>
            <a:spLocks noGrp="1"/>
          </p:cNvSpPr>
          <p:nvPr>
            <p:ph type="title" idx="4294967295"/>
          </p:nvPr>
        </p:nvSpPr>
        <p:spPr>
          <a:xfrm>
            <a:off x="381000" y="5638800"/>
            <a:ext cx="8229600" cy="990600"/>
          </a:xfrm>
        </p:spPr>
        <p:txBody>
          <a:bodyPr/>
          <a:lstStyle/>
          <a:p>
            <a:r>
              <a:rPr lang="en-US" sz="4000" b="1" dirty="0">
                <a:solidFill>
                  <a:schemeClr val="accent4">
                    <a:lumMod val="50000"/>
                  </a:schemeClr>
                </a:solidFill>
              </a:rPr>
              <a:t>P</a:t>
            </a:r>
            <a:r>
              <a:rPr lang="en-US" sz="4000" b="1" dirty="0" smtClean="0">
                <a:solidFill>
                  <a:schemeClr val="accent4">
                    <a:lumMod val="50000"/>
                  </a:schemeClr>
                </a:solidFill>
              </a:rPr>
              <a:t>rimacy </a:t>
            </a:r>
            <a:r>
              <a:rPr lang="en-US" sz="4000" b="1" dirty="0">
                <a:solidFill>
                  <a:schemeClr val="accent4">
                    <a:lumMod val="50000"/>
                  </a:schemeClr>
                </a:solidFill>
              </a:rPr>
              <a:t>of Jesus</a:t>
            </a:r>
          </a:p>
        </p:txBody>
      </p:sp>
      <p:sp>
        <p:nvSpPr>
          <p:cNvPr id="2" name="Content Placeholder 1"/>
          <p:cNvSpPr>
            <a:spLocks noGrp="1"/>
          </p:cNvSpPr>
          <p:nvPr>
            <p:ph type="body" idx="4294967295"/>
          </p:nvPr>
        </p:nvSpPr>
        <p:spPr>
          <a:xfrm>
            <a:off x="304800" y="1650620"/>
            <a:ext cx="8305800" cy="4292980"/>
          </a:xfrm>
        </p:spPr>
        <p:txBody>
          <a:bodyPr>
            <a:normAutofit fontScale="92500" lnSpcReduction="10000"/>
          </a:bodyPr>
          <a:lstStyle/>
          <a:p>
            <a:pPr marL="0" indent="0" algn="ctr">
              <a:buNone/>
            </a:pPr>
            <a:r>
              <a:rPr lang="en-US" b="1" dirty="0">
                <a:solidFill>
                  <a:schemeClr val="accent4">
                    <a:lumMod val="50000"/>
                  </a:schemeClr>
                </a:solidFill>
              </a:rPr>
              <a:t>God’s self-revelation through Jesus resulted </a:t>
            </a:r>
            <a:r>
              <a:rPr lang="en-US" b="1" dirty="0" smtClean="0">
                <a:solidFill>
                  <a:schemeClr val="accent4">
                    <a:lumMod val="50000"/>
                  </a:schemeClr>
                </a:solidFill>
              </a:rPr>
              <a:t>in </a:t>
            </a:r>
            <a:r>
              <a:rPr lang="en-US" b="1" dirty="0">
                <a:solidFill>
                  <a:schemeClr val="accent4">
                    <a:lumMod val="50000"/>
                  </a:schemeClr>
                </a:solidFill>
              </a:rPr>
              <a:t>the creation of the universe. </a:t>
            </a:r>
            <a:r>
              <a:rPr lang="en-US" b="1" dirty="0" smtClean="0">
                <a:solidFill>
                  <a:schemeClr val="accent4">
                    <a:lumMod val="50000"/>
                  </a:schemeClr>
                </a:solidFill>
              </a:rPr>
              <a:t> </a:t>
            </a:r>
            <a:r>
              <a:rPr lang="en-US" sz="800" b="1" dirty="0" smtClean="0">
                <a:solidFill>
                  <a:schemeClr val="accent4">
                    <a:lumMod val="50000"/>
                  </a:schemeClr>
                </a:solidFill>
              </a:rPr>
              <a:t> </a:t>
            </a:r>
            <a:br>
              <a:rPr lang="en-US" sz="800" b="1" dirty="0" smtClean="0">
                <a:solidFill>
                  <a:schemeClr val="accent4">
                    <a:lumMod val="50000"/>
                  </a:schemeClr>
                </a:solidFill>
              </a:rPr>
            </a:br>
            <a:endParaRPr lang="en-US" sz="800" b="1" dirty="0">
              <a:solidFill>
                <a:schemeClr val="accent4">
                  <a:lumMod val="50000"/>
                </a:schemeClr>
              </a:solidFill>
            </a:endParaRPr>
          </a:p>
          <a:p>
            <a:pPr marL="0" indent="0" algn="just">
              <a:buNone/>
            </a:pPr>
            <a:r>
              <a:rPr lang="en-US" b="1" dirty="0">
                <a:solidFill>
                  <a:schemeClr val="accent4">
                    <a:lumMod val="50000"/>
                  </a:schemeClr>
                </a:solidFill>
              </a:rPr>
              <a:t>In the beginning was the Word, and the Word was with God, and the Word was God. He was in the beginning with God. All things came to be through him, and without him nothing came to be. What came to be through him was life</a:t>
            </a:r>
            <a:r>
              <a:rPr lang="en-US" b="1" dirty="0" smtClean="0">
                <a:solidFill>
                  <a:schemeClr val="accent4">
                    <a:lumMod val="50000"/>
                  </a:schemeClr>
                </a:solidFill>
              </a:rPr>
              <a:t>…</a:t>
            </a:r>
          </a:p>
          <a:p>
            <a:pPr marL="0" indent="0" algn="r">
              <a:spcBef>
                <a:spcPts val="0"/>
              </a:spcBef>
              <a:buNone/>
            </a:pPr>
            <a:r>
              <a:rPr lang="en-US" b="1" dirty="0" smtClean="0">
                <a:solidFill>
                  <a:schemeClr val="accent4">
                    <a:lumMod val="50000"/>
                  </a:schemeClr>
                </a:solidFill>
              </a:rPr>
              <a:t> </a:t>
            </a:r>
            <a:r>
              <a:rPr lang="en-US" b="1" i="1" dirty="0" smtClean="0">
                <a:solidFill>
                  <a:schemeClr val="accent4">
                    <a:lumMod val="50000"/>
                  </a:schemeClr>
                </a:solidFill>
              </a:rPr>
              <a:t/>
            </a:r>
            <a:br>
              <a:rPr lang="en-US" b="1" i="1" dirty="0" smtClean="0">
                <a:solidFill>
                  <a:schemeClr val="accent4">
                    <a:lumMod val="50000"/>
                  </a:schemeClr>
                </a:solidFill>
              </a:rPr>
            </a:br>
            <a:r>
              <a:rPr lang="en-US" sz="2600" i="1" dirty="0" smtClean="0">
                <a:solidFill>
                  <a:schemeClr val="accent4">
                    <a:lumMod val="50000"/>
                  </a:schemeClr>
                </a:solidFill>
              </a:rPr>
              <a:t> </a:t>
            </a:r>
            <a:r>
              <a:rPr lang="en-US" sz="2600" dirty="0" smtClean="0">
                <a:solidFill>
                  <a:schemeClr val="accent4">
                    <a:lumMod val="50000"/>
                  </a:schemeClr>
                </a:solidFill>
              </a:rPr>
              <a:t>(</a:t>
            </a:r>
            <a:r>
              <a:rPr lang="en-US" sz="2600" i="1" dirty="0" smtClean="0">
                <a:solidFill>
                  <a:schemeClr val="accent4">
                    <a:lumMod val="50000"/>
                  </a:schemeClr>
                </a:solidFill>
              </a:rPr>
              <a:t>John </a:t>
            </a:r>
            <a:r>
              <a:rPr lang="en-US" sz="2600" i="1" dirty="0">
                <a:solidFill>
                  <a:schemeClr val="accent4">
                    <a:lumMod val="50000"/>
                  </a:schemeClr>
                </a:solidFill>
              </a:rPr>
              <a:t>1: 1-</a:t>
            </a:r>
            <a:r>
              <a:rPr lang="en-US" sz="2600" i="1" dirty="0" smtClean="0">
                <a:solidFill>
                  <a:schemeClr val="accent4">
                    <a:lumMod val="50000"/>
                  </a:schemeClr>
                </a:solidFill>
              </a:rPr>
              <a:t>4a</a:t>
            </a:r>
            <a:r>
              <a:rPr lang="en-US" sz="2600" dirty="0" smtClean="0">
                <a:solidFill>
                  <a:schemeClr val="accent4">
                    <a:lumMod val="50000"/>
                  </a:schemeClr>
                </a:solidFill>
              </a:rPr>
              <a:t>)</a:t>
            </a:r>
            <a:endParaRPr lang="en-US" sz="2600" dirty="0">
              <a:solidFill>
                <a:schemeClr val="accent4">
                  <a:lumMod val="50000"/>
                </a:schemeClr>
              </a:solidFill>
            </a:endParaRPr>
          </a:p>
          <a:p>
            <a:endParaRPr lang="en-US" dirty="0"/>
          </a:p>
        </p:txBody>
      </p:sp>
      <p:sp>
        <p:nvSpPr>
          <p:cNvPr id="5"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3324885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10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4800600"/>
            <a:ext cx="8305800" cy="1886921"/>
          </a:xfrm>
        </p:spPr>
        <p:txBody>
          <a:bodyPr/>
          <a:lstStyle/>
          <a:p>
            <a:pPr algn="ctr"/>
            <a:r>
              <a:rPr lang="en-US" sz="5400" dirty="0" err="1" smtClean="0">
                <a:solidFill>
                  <a:schemeClr val="accent4">
                    <a:lumMod val="50000"/>
                  </a:schemeClr>
                </a:solidFill>
              </a:rPr>
              <a:t>Haecceitas</a:t>
            </a:r>
            <a:r>
              <a:rPr lang="en-US" sz="5400" dirty="0" smtClean="0">
                <a:solidFill>
                  <a:schemeClr val="accent4">
                    <a:lumMod val="50000"/>
                  </a:schemeClr>
                </a:solidFill>
              </a:rPr>
              <a:t/>
            </a:r>
            <a:br>
              <a:rPr lang="en-US" sz="5400" dirty="0" smtClean="0">
                <a:solidFill>
                  <a:schemeClr val="accent4">
                    <a:lumMod val="50000"/>
                  </a:schemeClr>
                </a:solidFill>
              </a:rPr>
            </a:br>
            <a:r>
              <a:rPr lang="en-US" sz="3200" dirty="0" smtClean="0">
                <a:solidFill>
                  <a:schemeClr val="accent4">
                    <a:lumMod val="50000"/>
                  </a:schemeClr>
                </a:solidFill>
              </a:rPr>
              <a:t>“</a:t>
            </a:r>
            <a:r>
              <a:rPr lang="en-US" sz="3200" dirty="0" err="1" smtClean="0">
                <a:solidFill>
                  <a:schemeClr val="accent4">
                    <a:lumMod val="50000"/>
                  </a:schemeClr>
                </a:solidFill>
              </a:rPr>
              <a:t>thisness</a:t>
            </a:r>
            <a:r>
              <a:rPr lang="en-US" sz="3200" dirty="0" smtClean="0">
                <a:solidFill>
                  <a:schemeClr val="accent4">
                    <a:lumMod val="50000"/>
                  </a:schemeClr>
                </a:solidFill>
              </a:rPr>
              <a:t>”</a:t>
            </a:r>
            <a:endParaRPr lang="en-US" sz="3200" dirty="0">
              <a:solidFill>
                <a:schemeClr val="accent4">
                  <a:lumMod val="50000"/>
                </a:schemeClr>
              </a:solidFill>
            </a:endParaRPr>
          </a:p>
        </p:txBody>
      </p:sp>
      <p:sp>
        <p:nvSpPr>
          <p:cNvPr id="2" name="Slide Number Placeholder 1"/>
          <p:cNvSpPr>
            <a:spLocks noGrp="1"/>
          </p:cNvSpPr>
          <p:nvPr>
            <p:ph type="sldNum" sz="quarter" idx="12"/>
          </p:nvPr>
        </p:nvSpPr>
        <p:spPr/>
        <p:txBody>
          <a:bodyPr/>
          <a:lstStyle/>
          <a:p>
            <a:fld id="{3649778E-8B95-4CAD-A968-546A473B6F11}" type="slidenum">
              <a:rPr lang="en-US" smtClean="0"/>
              <a:pPr/>
              <a:t>19</a:t>
            </a:fld>
            <a:endParaRPr lang="en-US"/>
          </a:p>
        </p:txBody>
      </p:sp>
      <p:sp>
        <p:nvSpPr>
          <p:cNvPr id="3" name="TextBox 2"/>
          <p:cNvSpPr txBox="1"/>
          <p:nvPr/>
        </p:nvSpPr>
        <p:spPr>
          <a:xfrm>
            <a:off x="626660" y="1682465"/>
            <a:ext cx="8001000" cy="3724096"/>
          </a:xfrm>
          <a:prstGeom prst="rect">
            <a:avLst/>
          </a:prstGeom>
          <a:noFill/>
        </p:spPr>
        <p:txBody>
          <a:bodyPr wrap="square" rtlCol="0">
            <a:spAutoFit/>
          </a:bodyPr>
          <a:lstStyle/>
          <a:p>
            <a:pPr marL="571500" indent="-571500">
              <a:buClr>
                <a:schemeClr val="accent5">
                  <a:lumMod val="50000"/>
                </a:schemeClr>
              </a:buClr>
              <a:buFont typeface="Wingdings" pitchFamily="2" charset="2"/>
              <a:buChar char="v"/>
            </a:pPr>
            <a:r>
              <a:rPr lang="en-US" sz="3200" b="1" dirty="0">
                <a:solidFill>
                  <a:schemeClr val="accent4">
                    <a:lumMod val="50000"/>
                  </a:schemeClr>
                </a:solidFill>
              </a:rPr>
              <a:t>Countless varieties in creation</a:t>
            </a:r>
          </a:p>
          <a:p>
            <a:pPr algn="ctr"/>
            <a:r>
              <a:rPr lang="en-US" sz="3200" b="1" dirty="0">
                <a:solidFill>
                  <a:schemeClr val="accent4">
                    <a:lumMod val="50000"/>
                  </a:schemeClr>
                </a:solidFill>
              </a:rPr>
              <a:t>▼</a:t>
            </a:r>
          </a:p>
          <a:p>
            <a:pPr algn="ctr"/>
            <a:r>
              <a:rPr lang="en-US" sz="3200" b="1" dirty="0">
                <a:solidFill>
                  <a:schemeClr val="accent4">
                    <a:lumMod val="50000"/>
                  </a:schemeClr>
                </a:solidFill>
              </a:rPr>
              <a:t>Reflection of diversity in </a:t>
            </a:r>
            <a:r>
              <a:rPr lang="en-US" sz="3200" b="1" dirty="0" smtClean="0">
                <a:solidFill>
                  <a:schemeClr val="accent4">
                    <a:lumMod val="50000"/>
                  </a:schemeClr>
                </a:solidFill>
              </a:rPr>
              <a:t>God</a:t>
            </a:r>
            <a:br>
              <a:rPr lang="en-US" sz="3200" b="1" dirty="0" smtClean="0">
                <a:solidFill>
                  <a:schemeClr val="accent4">
                    <a:lumMod val="50000"/>
                  </a:schemeClr>
                </a:solidFill>
              </a:rPr>
            </a:br>
            <a:endParaRPr lang="en-US" sz="1200" b="1" dirty="0">
              <a:solidFill>
                <a:schemeClr val="accent4">
                  <a:lumMod val="50000"/>
                </a:schemeClr>
              </a:solidFill>
            </a:endParaRPr>
          </a:p>
          <a:p>
            <a:pPr marL="571500" indent="-571500">
              <a:buFont typeface="Wingdings" pitchFamily="2" charset="2"/>
              <a:buChar char="v"/>
            </a:pPr>
            <a:r>
              <a:rPr lang="en-US" sz="3200" b="1" dirty="0" smtClean="0">
                <a:solidFill>
                  <a:schemeClr val="accent4">
                    <a:lumMod val="50000"/>
                  </a:schemeClr>
                </a:solidFill>
              </a:rPr>
              <a:t>Uniquely </a:t>
            </a:r>
            <a:r>
              <a:rPr lang="en-US" sz="3200" b="1" dirty="0">
                <a:solidFill>
                  <a:schemeClr val="accent4">
                    <a:lumMod val="50000"/>
                  </a:schemeClr>
                </a:solidFill>
              </a:rPr>
              <a:t>and singularly created by </a:t>
            </a:r>
            <a:r>
              <a:rPr lang="en-US" sz="3200" b="1" dirty="0" smtClean="0">
                <a:solidFill>
                  <a:schemeClr val="accent4">
                    <a:lumMod val="50000"/>
                  </a:schemeClr>
                </a:solidFill>
              </a:rPr>
              <a:t>God </a:t>
            </a:r>
          </a:p>
          <a:p>
            <a:r>
              <a:rPr lang="en-US" sz="3200" b="1" dirty="0" smtClean="0">
                <a:solidFill>
                  <a:schemeClr val="accent4">
                    <a:lumMod val="50000"/>
                  </a:schemeClr>
                </a:solidFill>
              </a:rPr>
              <a:t> </a:t>
            </a:r>
            <a:endParaRPr lang="en-US" sz="1200" b="1" dirty="0" smtClean="0">
              <a:solidFill>
                <a:schemeClr val="accent4">
                  <a:lumMod val="50000"/>
                </a:schemeClr>
              </a:solidFill>
            </a:endParaRPr>
          </a:p>
          <a:p>
            <a:pPr marL="571500" indent="-571500">
              <a:buFont typeface="Wingdings" pitchFamily="2" charset="2"/>
              <a:buChar char="v"/>
            </a:pPr>
            <a:r>
              <a:rPr lang="en-US" sz="3200" b="1" dirty="0" smtClean="0">
                <a:solidFill>
                  <a:schemeClr val="accent4">
                    <a:lumMod val="50000"/>
                  </a:schemeClr>
                </a:solidFill>
              </a:rPr>
              <a:t>Individualized </a:t>
            </a:r>
            <a:r>
              <a:rPr lang="en-US" sz="3200" b="1" dirty="0">
                <a:solidFill>
                  <a:schemeClr val="accent4">
                    <a:lumMod val="50000"/>
                  </a:schemeClr>
                </a:solidFill>
              </a:rPr>
              <a:t/>
            </a:r>
            <a:br>
              <a:rPr lang="en-US" sz="3200" b="1" dirty="0">
                <a:solidFill>
                  <a:schemeClr val="accent4">
                    <a:lumMod val="50000"/>
                  </a:schemeClr>
                </a:solidFill>
              </a:rPr>
            </a:br>
            <a:r>
              <a:rPr lang="en-US" sz="3200" b="1" dirty="0" smtClean="0">
                <a:solidFill>
                  <a:schemeClr val="accent4">
                    <a:lumMod val="50000"/>
                  </a:schemeClr>
                </a:solidFill>
              </a:rPr>
              <a:t>		Tom is Tom and not Bill.</a:t>
            </a:r>
          </a:p>
        </p:txBody>
      </p:sp>
      <p:sp>
        <p:nvSpPr>
          <p:cNvPr id="5"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129760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10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7668" y="2438400"/>
            <a:ext cx="7756263" cy="2209800"/>
          </a:xfrm>
        </p:spPr>
        <p:txBody>
          <a:bodyPr/>
          <a:lstStyle/>
          <a:p>
            <a:r>
              <a:rPr lang="en-US" b="1" i="1" dirty="0" smtClean="0">
                <a:solidFill>
                  <a:schemeClr val="accent4">
                    <a:lumMod val="50000"/>
                  </a:schemeClr>
                </a:solidFill>
              </a:rPr>
              <a:t>This world </a:t>
            </a:r>
            <a:r>
              <a:rPr lang="en-US" b="1" i="1" dirty="0">
                <a:solidFill>
                  <a:schemeClr val="accent4">
                    <a:lumMod val="50000"/>
                  </a:schemeClr>
                </a:solidFill>
              </a:rPr>
              <a:t>is pregnant with God. </a:t>
            </a:r>
            <a:br>
              <a:rPr lang="en-US" b="1" i="1" dirty="0">
                <a:solidFill>
                  <a:schemeClr val="accent4">
                    <a:lumMod val="50000"/>
                  </a:schemeClr>
                </a:solidFill>
              </a:rPr>
            </a:br>
            <a:endParaRPr lang="en-US" b="1" i="1" dirty="0">
              <a:solidFill>
                <a:schemeClr val="accent4">
                  <a:lumMod val="50000"/>
                </a:schemeClr>
              </a:solidFill>
            </a:endParaRPr>
          </a:p>
        </p:txBody>
      </p:sp>
      <p:sp>
        <p:nvSpPr>
          <p:cNvPr id="2" name="Content Placeholder 1"/>
          <p:cNvSpPr>
            <a:spLocks noGrp="1"/>
          </p:cNvSpPr>
          <p:nvPr>
            <p:ph idx="1"/>
          </p:nvPr>
        </p:nvSpPr>
        <p:spPr>
          <a:xfrm>
            <a:off x="699247" y="4800600"/>
            <a:ext cx="7745505" cy="1325562"/>
          </a:xfrm>
        </p:spPr>
        <p:txBody>
          <a:bodyPr/>
          <a:lstStyle/>
          <a:p>
            <a:pPr marL="0" indent="0" algn="ctr">
              <a:buNone/>
            </a:pPr>
            <a:r>
              <a:rPr lang="en-US" sz="2800" dirty="0" smtClean="0">
                <a:solidFill>
                  <a:schemeClr val="accent4">
                    <a:lumMod val="50000"/>
                  </a:schemeClr>
                </a:solidFill>
              </a:rPr>
              <a:t>Angela of </a:t>
            </a:r>
            <a:r>
              <a:rPr lang="en-US" sz="2800" dirty="0" err="1" smtClean="0">
                <a:solidFill>
                  <a:schemeClr val="accent4">
                    <a:lumMod val="50000"/>
                  </a:schemeClr>
                </a:solidFill>
              </a:rPr>
              <a:t>Foligno</a:t>
            </a:r>
            <a:r>
              <a:rPr lang="en-US" sz="2800" dirty="0" smtClean="0">
                <a:solidFill>
                  <a:schemeClr val="accent4">
                    <a:lumMod val="50000"/>
                  </a:schemeClr>
                </a:solidFill>
              </a:rPr>
              <a:t/>
            </a:r>
            <a:br>
              <a:rPr lang="en-US" sz="2800" dirty="0" smtClean="0">
                <a:solidFill>
                  <a:schemeClr val="accent4">
                    <a:lumMod val="50000"/>
                  </a:schemeClr>
                </a:solidFill>
              </a:rPr>
            </a:br>
            <a:r>
              <a:rPr lang="en-US" sz="2800" dirty="0" smtClean="0">
                <a:solidFill>
                  <a:schemeClr val="accent4">
                    <a:lumMod val="50000"/>
                  </a:schemeClr>
                </a:solidFill>
              </a:rPr>
              <a:t>13</a:t>
            </a:r>
            <a:r>
              <a:rPr lang="en-US" sz="2800" baseline="30000" dirty="0" smtClean="0">
                <a:solidFill>
                  <a:schemeClr val="accent4">
                    <a:lumMod val="50000"/>
                  </a:schemeClr>
                </a:solidFill>
              </a:rPr>
              <a:t>th</a:t>
            </a:r>
            <a:r>
              <a:rPr lang="en-US" sz="2800" dirty="0" smtClean="0">
                <a:solidFill>
                  <a:schemeClr val="accent4">
                    <a:lumMod val="50000"/>
                  </a:schemeClr>
                </a:solidFill>
              </a:rPr>
              <a:t> Century Franciscan and Mystic</a:t>
            </a:r>
            <a:endParaRPr lang="en-US" sz="2800" dirty="0">
              <a:solidFill>
                <a:schemeClr val="accent4">
                  <a:lumMod val="50000"/>
                </a:schemeClr>
              </a:solidFill>
            </a:endParaRPr>
          </a:p>
        </p:txBody>
      </p:sp>
      <p:sp>
        <p:nvSpPr>
          <p:cNvPr id="4" name="Slide Number Placeholder 3"/>
          <p:cNvSpPr>
            <a:spLocks noGrp="1"/>
          </p:cNvSpPr>
          <p:nvPr>
            <p:ph type="sldNum" sz="quarter" idx="12"/>
          </p:nvPr>
        </p:nvSpPr>
        <p:spPr/>
        <p:txBody>
          <a:bodyPr/>
          <a:lstStyle/>
          <a:p>
            <a:fld id="{3649778E-8B95-4CAD-A968-546A473B6F11}" type="slidenum">
              <a:rPr lang="en-US" smtClean="0"/>
              <a:pPr/>
              <a:t>2</a:t>
            </a:fld>
            <a:endParaRPr lang="en-US"/>
          </a:p>
        </p:txBody>
      </p:sp>
      <p:sp>
        <p:nvSpPr>
          <p:cNvPr id="5"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337403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690804"/>
            <a:ext cx="8229600" cy="1143000"/>
          </a:xfrm>
        </p:spPr>
        <p:txBody>
          <a:bodyPr/>
          <a:lstStyle/>
          <a:p>
            <a:r>
              <a:rPr lang="en-US" sz="4000" b="1" dirty="0">
                <a:solidFill>
                  <a:schemeClr val="accent4">
                    <a:lumMod val="50000"/>
                  </a:schemeClr>
                </a:solidFill>
              </a:rPr>
              <a:t>Singular Significance</a:t>
            </a:r>
          </a:p>
        </p:txBody>
      </p:sp>
      <p:sp>
        <p:nvSpPr>
          <p:cNvPr id="2" name="Content Placeholder 1"/>
          <p:cNvSpPr>
            <a:spLocks noGrp="1"/>
          </p:cNvSpPr>
          <p:nvPr>
            <p:ph idx="1"/>
          </p:nvPr>
        </p:nvSpPr>
        <p:spPr>
          <a:xfrm>
            <a:off x="914400" y="2895600"/>
            <a:ext cx="7530352" cy="2780853"/>
          </a:xfrm>
        </p:spPr>
        <p:txBody>
          <a:bodyPr/>
          <a:lstStyle/>
          <a:p>
            <a:pPr marL="0" indent="0">
              <a:buNone/>
            </a:pPr>
            <a:r>
              <a:rPr lang="en-US" b="1" dirty="0" smtClean="0">
                <a:solidFill>
                  <a:schemeClr val="accent4">
                    <a:lumMod val="50000"/>
                  </a:schemeClr>
                </a:solidFill>
              </a:rPr>
              <a:t>God’s explicit decision to create each entity </a:t>
            </a:r>
          </a:p>
          <a:p>
            <a:pPr marL="0" indent="0">
              <a:spcAft>
                <a:spcPts val="1200"/>
              </a:spcAft>
              <a:buNone/>
            </a:pPr>
            <a:r>
              <a:rPr lang="en-US" b="1" dirty="0">
                <a:solidFill>
                  <a:schemeClr val="accent4">
                    <a:lumMod val="50000"/>
                  </a:schemeClr>
                </a:solidFill>
              </a:rPr>
              <a:t>	</a:t>
            </a:r>
            <a:r>
              <a:rPr lang="en-US" b="1" dirty="0" smtClean="0">
                <a:solidFill>
                  <a:schemeClr val="accent4">
                    <a:lumMod val="50000"/>
                  </a:schemeClr>
                </a:solidFill>
              </a:rPr>
              <a:t>► Inherent </a:t>
            </a:r>
            <a:r>
              <a:rPr lang="en-US" b="1" dirty="0">
                <a:solidFill>
                  <a:schemeClr val="accent4">
                    <a:lumMod val="50000"/>
                  </a:schemeClr>
                </a:solidFill>
              </a:rPr>
              <a:t>dignity </a:t>
            </a:r>
          </a:p>
          <a:p>
            <a:pPr marL="0" indent="0">
              <a:spcAft>
                <a:spcPts val="1200"/>
              </a:spcAft>
              <a:buNone/>
            </a:pPr>
            <a:r>
              <a:rPr lang="en-US" b="1" dirty="0" smtClean="0">
                <a:solidFill>
                  <a:schemeClr val="accent4">
                    <a:lumMod val="50000"/>
                  </a:schemeClr>
                </a:solidFill>
              </a:rPr>
              <a:t>	► Common </a:t>
            </a:r>
            <a:r>
              <a:rPr lang="en-US" b="1" dirty="0">
                <a:solidFill>
                  <a:schemeClr val="accent4">
                    <a:lumMod val="50000"/>
                  </a:schemeClr>
                </a:solidFill>
              </a:rPr>
              <a:t>Source of </a:t>
            </a:r>
            <a:r>
              <a:rPr lang="en-US" b="1" dirty="0" smtClean="0">
                <a:solidFill>
                  <a:schemeClr val="accent4">
                    <a:lumMod val="50000"/>
                  </a:schemeClr>
                </a:solidFill>
              </a:rPr>
              <a:t>existence</a:t>
            </a:r>
          </a:p>
          <a:p>
            <a:pPr marL="0" indent="0">
              <a:spcAft>
                <a:spcPts val="1200"/>
              </a:spcAft>
              <a:buNone/>
            </a:pPr>
            <a:r>
              <a:rPr lang="en-US" b="1" dirty="0">
                <a:solidFill>
                  <a:schemeClr val="accent4">
                    <a:lumMod val="50000"/>
                  </a:schemeClr>
                </a:solidFill>
              </a:rPr>
              <a:t>	</a:t>
            </a:r>
            <a:r>
              <a:rPr lang="en-US" b="1" dirty="0" smtClean="0">
                <a:solidFill>
                  <a:schemeClr val="accent4">
                    <a:lumMod val="50000"/>
                  </a:schemeClr>
                </a:solidFill>
              </a:rPr>
              <a:t>► Image and likeness of God</a:t>
            </a:r>
            <a:endParaRPr lang="en-US" b="1" dirty="0">
              <a:solidFill>
                <a:schemeClr val="accent4">
                  <a:lumMod val="50000"/>
                </a:schemeClr>
              </a:solidFill>
            </a:endParaRPr>
          </a:p>
          <a:p>
            <a:endParaRPr lang="en-US" b="1" dirty="0"/>
          </a:p>
        </p:txBody>
      </p:sp>
      <p:sp>
        <p:nvSpPr>
          <p:cNvPr id="3" name="Slide Number Placeholder 2"/>
          <p:cNvSpPr>
            <a:spLocks noGrp="1"/>
          </p:cNvSpPr>
          <p:nvPr>
            <p:ph type="sldNum" sz="quarter" idx="12"/>
          </p:nvPr>
        </p:nvSpPr>
        <p:spPr/>
        <p:txBody>
          <a:bodyPr/>
          <a:lstStyle/>
          <a:p>
            <a:fld id="{3649778E-8B95-4CAD-A968-546A473B6F11}" type="slidenum">
              <a:rPr lang="en-US" smtClean="0"/>
              <a:pPr/>
              <a:t>20</a:t>
            </a:fld>
            <a:endParaRPr lang="en-US"/>
          </a:p>
        </p:txBody>
      </p:sp>
      <p:sp>
        <p:nvSpPr>
          <p:cNvPr id="5"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199118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677156"/>
            <a:ext cx="8229600" cy="1143000"/>
          </a:xfrm>
        </p:spPr>
        <p:txBody>
          <a:bodyPr/>
          <a:lstStyle/>
          <a:p>
            <a:r>
              <a:rPr lang="en-US" sz="4000" b="1" dirty="0" smtClean="0">
                <a:solidFill>
                  <a:schemeClr val="accent4">
                    <a:lumMod val="50000"/>
                  </a:schemeClr>
                </a:solidFill>
              </a:rPr>
              <a:t>Singular Significance</a:t>
            </a:r>
            <a:endParaRPr lang="en-US" sz="4000" b="1" dirty="0">
              <a:solidFill>
                <a:schemeClr val="accent4">
                  <a:lumMod val="50000"/>
                </a:schemeClr>
              </a:solidFill>
            </a:endParaRPr>
          </a:p>
        </p:txBody>
      </p:sp>
      <p:sp>
        <p:nvSpPr>
          <p:cNvPr id="2" name="Content Placeholder 1"/>
          <p:cNvSpPr>
            <a:spLocks noGrp="1"/>
          </p:cNvSpPr>
          <p:nvPr>
            <p:ph idx="1"/>
          </p:nvPr>
        </p:nvSpPr>
        <p:spPr>
          <a:xfrm>
            <a:off x="609600" y="2819400"/>
            <a:ext cx="8063753" cy="3877815"/>
          </a:xfrm>
        </p:spPr>
        <p:txBody>
          <a:bodyPr>
            <a:normAutofit/>
          </a:bodyPr>
          <a:lstStyle/>
          <a:p>
            <a:pPr marL="0" indent="0" algn="just">
              <a:spcAft>
                <a:spcPts val="600"/>
              </a:spcAft>
              <a:buNone/>
            </a:pPr>
            <a:r>
              <a:rPr lang="en-US" b="1" dirty="0">
                <a:solidFill>
                  <a:schemeClr val="accent4">
                    <a:lumMod val="50000"/>
                  </a:schemeClr>
                </a:solidFill>
              </a:rPr>
              <a:t>Consider, O human being, in what great excellence the Lord God has placed you, for He created and formed you </a:t>
            </a:r>
            <a:r>
              <a:rPr lang="en-US" b="1" i="1" dirty="0">
                <a:solidFill>
                  <a:schemeClr val="accent4">
                    <a:lumMod val="50000"/>
                  </a:schemeClr>
                </a:solidFill>
              </a:rPr>
              <a:t>to the image</a:t>
            </a:r>
            <a:r>
              <a:rPr lang="en-US" b="1" dirty="0">
                <a:solidFill>
                  <a:schemeClr val="accent4">
                    <a:lumMod val="50000"/>
                  </a:schemeClr>
                </a:solidFill>
              </a:rPr>
              <a:t> of His beloved Son according to the body and </a:t>
            </a:r>
            <a:r>
              <a:rPr lang="en-US" b="1" i="1" dirty="0">
                <a:solidFill>
                  <a:schemeClr val="accent4">
                    <a:lumMod val="50000"/>
                  </a:schemeClr>
                </a:solidFill>
              </a:rPr>
              <a:t>to His likeness</a:t>
            </a:r>
            <a:r>
              <a:rPr lang="en-US" b="1" dirty="0">
                <a:solidFill>
                  <a:schemeClr val="accent4">
                    <a:lumMod val="50000"/>
                  </a:schemeClr>
                </a:solidFill>
              </a:rPr>
              <a:t> according to the Spirit</a:t>
            </a:r>
            <a:r>
              <a:rPr lang="en-US" b="1" dirty="0" smtClean="0">
                <a:solidFill>
                  <a:schemeClr val="accent4">
                    <a:lumMod val="50000"/>
                  </a:schemeClr>
                </a:solidFill>
              </a:rPr>
              <a:t>.</a:t>
            </a:r>
          </a:p>
          <a:p>
            <a:pPr marL="0" indent="0" algn="r">
              <a:buNone/>
            </a:pPr>
            <a:r>
              <a:rPr lang="en-US" sz="2000" dirty="0" smtClean="0">
                <a:solidFill>
                  <a:schemeClr val="accent4">
                    <a:lumMod val="50000"/>
                  </a:schemeClr>
                </a:solidFill>
              </a:rPr>
              <a:t>(Francis of Assisi, </a:t>
            </a:r>
            <a:r>
              <a:rPr lang="en-US" sz="2000" i="1" dirty="0" smtClean="0">
                <a:solidFill>
                  <a:schemeClr val="accent4">
                    <a:lumMod val="50000"/>
                  </a:schemeClr>
                </a:solidFill>
              </a:rPr>
              <a:t>Admonition V</a:t>
            </a:r>
            <a:r>
              <a:rPr lang="en-US" sz="2000" dirty="0" smtClean="0">
                <a:solidFill>
                  <a:schemeClr val="accent4">
                    <a:lumMod val="50000"/>
                  </a:schemeClr>
                </a:solidFill>
              </a:rPr>
              <a:t>)</a:t>
            </a:r>
            <a:endParaRPr lang="en-US" sz="2000" i="1" dirty="0">
              <a:solidFill>
                <a:schemeClr val="accent4">
                  <a:lumMod val="50000"/>
                </a:schemeClr>
              </a:solidFill>
            </a:endParaRPr>
          </a:p>
          <a:p>
            <a:pPr marL="0" indent="0">
              <a:buNone/>
            </a:pPr>
            <a:endParaRPr lang="en-US" dirty="0"/>
          </a:p>
        </p:txBody>
      </p:sp>
      <p:sp>
        <p:nvSpPr>
          <p:cNvPr id="3" name="Slide Number Placeholder 2"/>
          <p:cNvSpPr>
            <a:spLocks noGrp="1"/>
          </p:cNvSpPr>
          <p:nvPr>
            <p:ph type="sldNum" sz="quarter" idx="12"/>
          </p:nvPr>
        </p:nvSpPr>
        <p:spPr/>
        <p:txBody>
          <a:bodyPr/>
          <a:lstStyle/>
          <a:p>
            <a:fld id="{3649778E-8B95-4CAD-A968-546A473B6F11}" type="slidenum">
              <a:rPr lang="en-US" smtClean="0"/>
              <a:pPr/>
              <a:t>21</a:t>
            </a:fld>
            <a:endParaRPr lang="en-US"/>
          </a:p>
        </p:txBody>
      </p:sp>
      <p:sp>
        <p:nvSpPr>
          <p:cNvPr id="5"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291105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84739"/>
            <a:ext cx="9144000" cy="1054250"/>
          </a:xfrm>
        </p:spPr>
        <p:txBody>
          <a:bodyPr/>
          <a:lstStyle/>
          <a:p>
            <a:r>
              <a:rPr lang="en-US" sz="4000" b="1" dirty="0" smtClean="0">
                <a:solidFill>
                  <a:schemeClr val="accent4">
                    <a:lumMod val="50000"/>
                  </a:schemeClr>
                </a:solidFill>
              </a:rPr>
              <a:t>Interconnectedness</a:t>
            </a:r>
            <a:r>
              <a:rPr lang="en-US" sz="4000" b="1" dirty="0">
                <a:solidFill>
                  <a:schemeClr val="accent4">
                    <a:lumMod val="50000"/>
                  </a:schemeClr>
                </a:solidFill>
              </a:rPr>
              <a:t> </a:t>
            </a:r>
            <a:r>
              <a:rPr lang="en-US" sz="4000" b="1" dirty="0" smtClean="0">
                <a:solidFill>
                  <a:schemeClr val="accent4">
                    <a:lumMod val="50000"/>
                  </a:schemeClr>
                </a:solidFill>
              </a:rPr>
              <a:t>of Life</a:t>
            </a:r>
            <a:endParaRPr lang="en-US" sz="4000" b="1" dirty="0">
              <a:solidFill>
                <a:schemeClr val="accent4">
                  <a:lumMod val="50000"/>
                </a:schemeClr>
              </a:solidFill>
            </a:endParaRPr>
          </a:p>
        </p:txBody>
      </p:sp>
      <p:sp>
        <p:nvSpPr>
          <p:cNvPr id="2" name="Content Placeholder 1"/>
          <p:cNvSpPr>
            <a:spLocks noGrp="1"/>
          </p:cNvSpPr>
          <p:nvPr>
            <p:ph idx="1"/>
          </p:nvPr>
        </p:nvSpPr>
        <p:spPr>
          <a:xfrm>
            <a:off x="381000" y="2971800"/>
            <a:ext cx="8229600" cy="4525963"/>
          </a:xfrm>
        </p:spPr>
        <p:txBody>
          <a:bodyPr>
            <a:normAutofit/>
          </a:bodyPr>
          <a:lstStyle/>
          <a:p>
            <a:pPr marL="0" indent="0" algn="ctr">
              <a:buNone/>
            </a:pPr>
            <a:r>
              <a:rPr lang="en-US" b="1" dirty="0" smtClean="0">
                <a:solidFill>
                  <a:schemeClr val="accent4">
                    <a:lumMod val="50000"/>
                  </a:schemeClr>
                </a:solidFill>
              </a:rPr>
              <a:t>Maturation of singular significance:</a:t>
            </a:r>
          </a:p>
          <a:p>
            <a:pPr marL="0" indent="0" algn="ctr">
              <a:buNone/>
            </a:pPr>
            <a:r>
              <a:rPr lang="en-US" b="1" dirty="0" smtClean="0">
                <a:solidFill>
                  <a:schemeClr val="accent4">
                    <a:lumMod val="50000"/>
                  </a:schemeClr>
                </a:solidFill>
              </a:rPr>
              <a:t>Equal before God</a:t>
            </a:r>
          </a:p>
          <a:p>
            <a:pPr marL="0" indent="0" algn="ctr">
              <a:buNone/>
            </a:pPr>
            <a:r>
              <a:rPr lang="en-US" b="1" dirty="0" smtClean="0">
                <a:solidFill>
                  <a:schemeClr val="accent4">
                    <a:lumMod val="50000"/>
                  </a:schemeClr>
                </a:solidFill>
              </a:rPr>
              <a:t>► Outcast, rich, poor, Christian, </a:t>
            </a:r>
            <a:br>
              <a:rPr lang="en-US" b="1" dirty="0" smtClean="0">
                <a:solidFill>
                  <a:schemeClr val="accent4">
                    <a:lumMod val="50000"/>
                  </a:schemeClr>
                </a:solidFill>
              </a:rPr>
            </a:br>
            <a:r>
              <a:rPr lang="en-US" b="1" dirty="0" smtClean="0">
                <a:solidFill>
                  <a:schemeClr val="accent4">
                    <a:lumMod val="50000"/>
                  </a:schemeClr>
                </a:solidFill>
              </a:rPr>
              <a:t>Moslem, holy, sinful</a:t>
            </a:r>
          </a:p>
          <a:p>
            <a:pPr marL="0" indent="0" algn="ctr">
              <a:buNone/>
            </a:pPr>
            <a:r>
              <a:rPr lang="en-US" b="1" dirty="0" smtClean="0">
                <a:solidFill>
                  <a:schemeClr val="accent4">
                    <a:lumMod val="50000"/>
                  </a:schemeClr>
                </a:solidFill>
              </a:rPr>
              <a:t>► Animals, plants, animate and </a:t>
            </a:r>
            <a:br>
              <a:rPr lang="en-US" b="1" dirty="0" smtClean="0">
                <a:solidFill>
                  <a:schemeClr val="accent4">
                    <a:lumMod val="50000"/>
                  </a:schemeClr>
                </a:solidFill>
              </a:rPr>
            </a:br>
            <a:r>
              <a:rPr lang="en-US" b="1" dirty="0" smtClean="0">
                <a:solidFill>
                  <a:schemeClr val="accent4">
                    <a:lumMod val="50000"/>
                  </a:schemeClr>
                </a:solidFill>
              </a:rPr>
              <a:t>inanimate </a:t>
            </a:r>
            <a:r>
              <a:rPr lang="en-US" dirty="0" smtClean="0">
                <a:solidFill>
                  <a:schemeClr val="accent4">
                    <a:lumMod val="50000"/>
                  </a:schemeClr>
                </a:solidFill>
              </a:rPr>
              <a:t/>
            </a:r>
            <a:br>
              <a:rPr lang="en-US" dirty="0" smtClean="0">
                <a:solidFill>
                  <a:schemeClr val="accent4">
                    <a:lumMod val="50000"/>
                  </a:schemeClr>
                </a:solidFill>
              </a:rPr>
            </a:br>
            <a:endParaRPr lang="en-US" dirty="0">
              <a:solidFill>
                <a:schemeClr val="accent4">
                  <a:lumMod val="50000"/>
                </a:schemeClr>
              </a:solidFill>
            </a:endParaRPr>
          </a:p>
        </p:txBody>
      </p:sp>
      <p:sp>
        <p:nvSpPr>
          <p:cNvPr id="3" name="Slide Number Placeholder 2"/>
          <p:cNvSpPr>
            <a:spLocks noGrp="1"/>
          </p:cNvSpPr>
          <p:nvPr>
            <p:ph type="sldNum" sz="quarter" idx="12"/>
          </p:nvPr>
        </p:nvSpPr>
        <p:spPr/>
        <p:txBody>
          <a:bodyPr/>
          <a:lstStyle/>
          <a:p>
            <a:fld id="{3649778E-8B95-4CAD-A968-546A473B6F11}" type="slidenum">
              <a:rPr lang="en-US" smtClean="0"/>
              <a:pPr/>
              <a:t>22</a:t>
            </a:fld>
            <a:endParaRPr lang="en-US"/>
          </a:p>
        </p:txBody>
      </p:sp>
      <p:sp>
        <p:nvSpPr>
          <p:cNvPr id="5"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2054917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66386"/>
            <a:ext cx="9144000" cy="1054250"/>
          </a:xfrm>
        </p:spPr>
        <p:txBody>
          <a:bodyPr/>
          <a:lstStyle/>
          <a:p>
            <a:r>
              <a:rPr lang="en-US" sz="4000" b="1" dirty="0" smtClean="0">
                <a:solidFill>
                  <a:schemeClr val="accent4">
                    <a:lumMod val="50000"/>
                  </a:schemeClr>
                </a:solidFill>
              </a:rPr>
              <a:t>Interconnectedness of Life</a:t>
            </a:r>
            <a:endParaRPr lang="en-US" sz="4000" b="1" dirty="0">
              <a:solidFill>
                <a:schemeClr val="accent4">
                  <a:lumMod val="50000"/>
                </a:schemeClr>
              </a:solidFill>
            </a:endParaRPr>
          </a:p>
        </p:txBody>
      </p:sp>
      <p:sp>
        <p:nvSpPr>
          <p:cNvPr id="3" name="Slide Number Placeholder 2"/>
          <p:cNvSpPr>
            <a:spLocks noGrp="1"/>
          </p:cNvSpPr>
          <p:nvPr>
            <p:ph type="sldNum" sz="quarter" idx="12"/>
          </p:nvPr>
        </p:nvSpPr>
        <p:spPr/>
        <p:txBody>
          <a:bodyPr/>
          <a:lstStyle/>
          <a:p>
            <a:fld id="{3649778E-8B95-4CAD-A968-546A473B6F11}" type="slidenum">
              <a:rPr lang="en-US" smtClean="0"/>
              <a:pPr/>
              <a:t>23</a:t>
            </a:fld>
            <a:endParaRPr lang="en-US"/>
          </a:p>
        </p:txBody>
      </p:sp>
      <p:sp>
        <p:nvSpPr>
          <p:cNvPr id="4" name="TextBox 3"/>
          <p:cNvSpPr txBox="1"/>
          <p:nvPr/>
        </p:nvSpPr>
        <p:spPr>
          <a:xfrm>
            <a:off x="990600" y="3048000"/>
            <a:ext cx="7010400" cy="3139321"/>
          </a:xfrm>
          <a:prstGeom prst="rect">
            <a:avLst/>
          </a:prstGeom>
          <a:noFill/>
        </p:spPr>
        <p:txBody>
          <a:bodyPr wrap="square" rtlCol="0">
            <a:spAutoFit/>
          </a:bodyPr>
          <a:lstStyle/>
          <a:p>
            <a:pPr algn="just"/>
            <a:r>
              <a:rPr lang="en-US" sz="3200" b="1" dirty="0">
                <a:solidFill>
                  <a:schemeClr val="accent4">
                    <a:lumMod val="50000"/>
                  </a:schemeClr>
                </a:solidFill>
              </a:rPr>
              <a:t>If you have men who will exclude any of God’s creatures from the shelter of compassion and pity, you will have men who deal likewise with their fellow men. </a:t>
            </a:r>
            <a:endParaRPr lang="en-US" sz="3200" b="1" dirty="0" smtClean="0">
              <a:solidFill>
                <a:schemeClr val="accent4">
                  <a:lumMod val="50000"/>
                </a:schemeClr>
              </a:solidFill>
            </a:endParaRPr>
          </a:p>
          <a:p>
            <a:pPr algn="r"/>
            <a:r>
              <a:rPr lang="en-US" sz="2000" b="1" dirty="0" smtClean="0">
                <a:solidFill>
                  <a:schemeClr val="accent4">
                    <a:lumMod val="50000"/>
                  </a:schemeClr>
                </a:solidFill>
              </a:rPr>
              <a:t/>
            </a:r>
            <a:br>
              <a:rPr lang="en-US" sz="2000" b="1" dirty="0" smtClean="0">
                <a:solidFill>
                  <a:schemeClr val="accent4">
                    <a:lumMod val="50000"/>
                  </a:schemeClr>
                </a:solidFill>
              </a:rPr>
            </a:br>
            <a:r>
              <a:rPr lang="en-US" i="1" dirty="0" smtClean="0">
                <a:solidFill>
                  <a:schemeClr val="accent4">
                    <a:lumMod val="50000"/>
                  </a:schemeClr>
                </a:solidFill>
              </a:rPr>
              <a:t>Francis of Assisi</a:t>
            </a:r>
            <a:endParaRPr lang="en-US" i="1" dirty="0">
              <a:solidFill>
                <a:schemeClr val="accent4">
                  <a:lumMod val="50000"/>
                </a:schemeClr>
              </a:solidFill>
            </a:endParaRPr>
          </a:p>
        </p:txBody>
      </p:sp>
      <p:sp>
        <p:nvSpPr>
          <p:cNvPr id="5"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47857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88950"/>
            <a:ext cx="9144000" cy="1054250"/>
          </a:xfrm>
        </p:spPr>
        <p:txBody>
          <a:bodyPr/>
          <a:lstStyle/>
          <a:p>
            <a:r>
              <a:rPr lang="en-US" sz="4000" b="1" i="1" dirty="0">
                <a:solidFill>
                  <a:schemeClr val="accent4">
                    <a:lumMod val="50000"/>
                  </a:schemeClr>
                </a:solidFill>
              </a:rPr>
              <a:t>The</a:t>
            </a:r>
            <a:r>
              <a:rPr lang="en-US" sz="4000" b="1" dirty="0">
                <a:solidFill>
                  <a:schemeClr val="accent4">
                    <a:lumMod val="50000"/>
                  </a:schemeClr>
                </a:solidFill>
              </a:rPr>
              <a:t> </a:t>
            </a:r>
            <a:r>
              <a:rPr lang="en-US" sz="4000" b="1" i="1" dirty="0">
                <a:solidFill>
                  <a:schemeClr val="accent4">
                    <a:lumMod val="50000"/>
                  </a:schemeClr>
                </a:solidFill>
              </a:rPr>
              <a:t>Canticle of the Creatures</a:t>
            </a:r>
            <a:endParaRPr lang="en-US" sz="4000" b="1" dirty="0">
              <a:solidFill>
                <a:schemeClr val="accent4">
                  <a:lumMod val="50000"/>
                </a:schemeClr>
              </a:solidFill>
            </a:endParaRPr>
          </a:p>
        </p:txBody>
      </p:sp>
      <p:sp>
        <p:nvSpPr>
          <p:cNvPr id="2" name="Content Placeholder 1"/>
          <p:cNvSpPr>
            <a:spLocks noGrp="1"/>
          </p:cNvSpPr>
          <p:nvPr>
            <p:ph idx="1"/>
          </p:nvPr>
        </p:nvSpPr>
        <p:spPr>
          <a:xfrm>
            <a:off x="457200" y="2790497"/>
            <a:ext cx="8305799" cy="3877815"/>
          </a:xfrm>
        </p:spPr>
        <p:txBody>
          <a:bodyPr>
            <a:normAutofit/>
          </a:bodyPr>
          <a:lstStyle/>
          <a:p>
            <a:pPr marL="512763" indent="-512763">
              <a:spcAft>
                <a:spcPts val="1800"/>
              </a:spcAft>
              <a:buClr>
                <a:schemeClr val="accent4">
                  <a:lumMod val="50000"/>
                </a:schemeClr>
              </a:buClr>
              <a:buFont typeface="Wingdings" pitchFamily="2" charset="2"/>
              <a:buChar char="v"/>
            </a:pPr>
            <a:r>
              <a:rPr lang="en-US" b="1" dirty="0" smtClean="0">
                <a:solidFill>
                  <a:schemeClr val="accent4">
                    <a:lumMod val="50000"/>
                  </a:schemeClr>
                </a:solidFill>
              </a:rPr>
              <a:t>One </a:t>
            </a:r>
            <a:r>
              <a:rPr lang="en-US" b="1" dirty="0">
                <a:solidFill>
                  <a:schemeClr val="accent4">
                    <a:lumMod val="50000"/>
                  </a:schemeClr>
                </a:solidFill>
              </a:rPr>
              <a:t>of the earliest Italian poems written in the Umbrian </a:t>
            </a:r>
            <a:r>
              <a:rPr lang="en-US" b="1" dirty="0" smtClean="0">
                <a:solidFill>
                  <a:schemeClr val="accent4">
                    <a:lumMod val="50000"/>
                  </a:schemeClr>
                </a:solidFill>
              </a:rPr>
              <a:t>dialect</a:t>
            </a:r>
          </a:p>
          <a:p>
            <a:pPr marL="461963" indent="-461963">
              <a:spcAft>
                <a:spcPts val="1800"/>
              </a:spcAft>
              <a:buClr>
                <a:schemeClr val="accent4">
                  <a:lumMod val="50000"/>
                </a:schemeClr>
              </a:buClr>
              <a:buFont typeface="Wingdings" pitchFamily="2" charset="2"/>
              <a:buChar char="v"/>
            </a:pPr>
            <a:r>
              <a:rPr lang="en-US" b="1" dirty="0">
                <a:solidFill>
                  <a:schemeClr val="accent4">
                    <a:lumMod val="50000"/>
                  </a:schemeClr>
                </a:solidFill>
              </a:rPr>
              <a:t>F</a:t>
            </a:r>
            <a:r>
              <a:rPr lang="en-US" b="1" dirty="0" smtClean="0">
                <a:solidFill>
                  <a:schemeClr val="accent4">
                    <a:lumMod val="50000"/>
                  </a:schemeClr>
                </a:solidFill>
              </a:rPr>
              <a:t>rom </a:t>
            </a:r>
            <a:r>
              <a:rPr lang="en-US" b="1" dirty="0">
                <a:solidFill>
                  <a:schemeClr val="accent4">
                    <a:lumMod val="50000"/>
                  </a:schemeClr>
                </a:solidFill>
              </a:rPr>
              <a:t>the depths of a </a:t>
            </a:r>
            <a:r>
              <a:rPr lang="en-US" b="1" dirty="0" smtClean="0">
                <a:solidFill>
                  <a:schemeClr val="accent4">
                    <a:lumMod val="50000"/>
                  </a:schemeClr>
                </a:solidFill>
              </a:rPr>
              <a:t>mystic</a:t>
            </a:r>
          </a:p>
          <a:p>
            <a:pPr marL="461963" indent="-461963">
              <a:spcAft>
                <a:spcPts val="1800"/>
              </a:spcAft>
              <a:buClr>
                <a:schemeClr val="accent4">
                  <a:lumMod val="50000"/>
                </a:schemeClr>
              </a:buClr>
              <a:buFont typeface="Wingdings" pitchFamily="2" charset="2"/>
              <a:buChar char="v"/>
            </a:pPr>
            <a:r>
              <a:rPr lang="en-US" b="1" dirty="0" smtClean="0">
                <a:solidFill>
                  <a:schemeClr val="accent4">
                    <a:lumMod val="50000"/>
                  </a:schemeClr>
                </a:solidFill>
              </a:rPr>
              <a:t>Composed </a:t>
            </a:r>
            <a:r>
              <a:rPr lang="en-US" b="1" dirty="0">
                <a:solidFill>
                  <a:schemeClr val="accent4">
                    <a:lumMod val="50000"/>
                  </a:schemeClr>
                </a:solidFill>
              </a:rPr>
              <a:t>near the end of his </a:t>
            </a:r>
            <a:r>
              <a:rPr lang="en-US" b="1" dirty="0" smtClean="0">
                <a:solidFill>
                  <a:schemeClr val="accent4">
                    <a:lumMod val="50000"/>
                  </a:schemeClr>
                </a:solidFill>
              </a:rPr>
              <a:t>life</a:t>
            </a:r>
          </a:p>
        </p:txBody>
      </p:sp>
      <p:sp>
        <p:nvSpPr>
          <p:cNvPr id="3" name="Slide Number Placeholder 2"/>
          <p:cNvSpPr>
            <a:spLocks noGrp="1"/>
          </p:cNvSpPr>
          <p:nvPr>
            <p:ph type="sldNum" sz="quarter" idx="12"/>
          </p:nvPr>
        </p:nvSpPr>
        <p:spPr/>
        <p:txBody>
          <a:bodyPr/>
          <a:lstStyle/>
          <a:p>
            <a:fld id="{3649778E-8B95-4CAD-A968-546A473B6F11}" type="slidenum">
              <a:rPr lang="en-US" smtClean="0"/>
              <a:pPr/>
              <a:t>24</a:t>
            </a:fld>
            <a:endParaRPr lang="en-US"/>
          </a:p>
        </p:txBody>
      </p:sp>
      <p:sp>
        <p:nvSpPr>
          <p:cNvPr id="7"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143582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5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2">
                                            <p:txEl>
                                              <p:pRg st="0" end="0"/>
                                            </p:txEl>
                                          </p:spTgt>
                                        </p:tgtEl>
                                      </p:cBhvr>
                                    </p:animEffect>
                                    <p:set>
                                      <p:cBhvr>
                                        <p:cTn id="22" dur="1" fill="hold">
                                          <p:stCondLst>
                                            <p:cond delay="999"/>
                                          </p:stCondLst>
                                        </p:cTn>
                                        <p:tgtEl>
                                          <p:spTgt spid="2">
                                            <p:txEl>
                                              <p:pRg st="0" end="0"/>
                                            </p:txEl>
                                          </p:spTgt>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2">
                                            <p:txEl>
                                              <p:pRg st="1" end="1"/>
                                            </p:txEl>
                                          </p:spTgt>
                                        </p:tgtEl>
                                      </p:cBhvr>
                                    </p:animEffect>
                                    <p:set>
                                      <p:cBhvr>
                                        <p:cTn id="25" dur="1" fill="hold">
                                          <p:stCondLst>
                                            <p:cond delay="999"/>
                                          </p:stCondLst>
                                        </p:cTn>
                                        <p:tgtEl>
                                          <p:spTgt spid="2">
                                            <p:txEl>
                                              <p:pRg st="1" end="1"/>
                                            </p:txEl>
                                          </p:spTgt>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2">
                                            <p:txEl>
                                              <p:pRg st="2" end="2"/>
                                            </p:txEl>
                                          </p:spTgt>
                                        </p:tgtEl>
                                      </p:cBhvr>
                                    </p:animEffect>
                                    <p:set>
                                      <p:cBhvr>
                                        <p:cTn id="28" dur="1" fill="hold">
                                          <p:stCondLst>
                                            <p:cond delay="999"/>
                                          </p:stCondLst>
                                        </p:cTn>
                                        <p:tgtEl>
                                          <p:spTgt spid="2">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88950"/>
            <a:ext cx="9144000" cy="1054250"/>
          </a:xfrm>
        </p:spPr>
        <p:txBody>
          <a:bodyPr/>
          <a:lstStyle/>
          <a:p>
            <a:r>
              <a:rPr lang="en-US" sz="4000" b="1" i="1" dirty="0">
                <a:solidFill>
                  <a:schemeClr val="accent4">
                    <a:lumMod val="50000"/>
                  </a:schemeClr>
                </a:solidFill>
              </a:rPr>
              <a:t>The</a:t>
            </a:r>
            <a:r>
              <a:rPr lang="en-US" sz="4000" b="1" dirty="0">
                <a:solidFill>
                  <a:schemeClr val="accent4">
                    <a:lumMod val="50000"/>
                  </a:schemeClr>
                </a:solidFill>
              </a:rPr>
              <a:t> </a:t>
            </a:r>
            <a:r>
              <a:rPr lang="en-US" sz="4000" b="1" i="1" dirty="0">
                <a:solidFill>
                  <a:schemeClr val="accent4">
                    <a:lumMod val="50000"/>
                  </a:schemeClr>
                </a:solidFill>
              </a:rPr>
              <a:t>Canticle of the Creatures</a:t>
            </a:r>
            <a:endParaRPr lang="en-US" sz="4000" b="1" dirty="0">
              <a:solidFill>
                <a:schemeClr val="accent4">
                  <a:lumMod val="50000"/>
                </a:schemeClr>
              </a:solidFill>
            </a:endParaRPr>
          </a:p>
        </p:txBody>
      </p:sp>
      <p:sp>
        <p:nvSpPr>
          <p:cNvPr id="2" name="Content Placeholder 1"/>
          <p:cNvSpPr>
            <a:spLocks noGrp="1"/>
          </p:cNvSpPr>
          <p:nvPr>
            <p:ph idx="1"/>
          </p:nvPr>
        </p:nvSpPr>
        <p:spPr>
          <a:xfrm>
            <a:off x="457200" y="2790497"/>
            <a:ext cx="8305799" cy="3877815"/>
          </a:xfrm>
        </p:spPr>
        <p:txBody>
          <a:bodyPr>
            <a:normAutofit/>
          </a:bodyPr>
          <a:lstStyle/>
          <a:p>
            <a:pPr marL="461963" lvl="0" indent="-461963">
              <a:spcAft>
                <a:spcPts val="1800"/>
              </a:spcAft>
              <a:buFont typeface="Wingdings" charset="2"/>
              <a:buChar char="v"/>
            </a:pPr>
            <a:r>
              <a:rPr lang="en-US" b="1" dirty="0">
                <a:solidFill>
                  <a:schemeClr val="accent4">
                    <a:lumMod val="50000"/>
                  </a:schemeClr>
                </a:solidFill>
              </a:rPr>
              <a:t>Reveals the relationship of Francis with God, Jesus Christ, and the world, inanimate and animate, human and other living creatures</a:t>
            </a:r>
          </a:p>
          <a:p>
            <a:pPr marL="461963" indent="-461963">
              <a:buFont typeface="Wingdings" charset="2"/>
              <a:buChar char="v"/>
            </a:pPr>
            <a:r>
              <a:rPr lang="en-US" b="1" dirty="0">
                <a:solidFill>
                  <a:schemeClr val="accent4">
                    <a:lumMod val="50000"/>
                  </a:schemeClr>
                </a:solidFill>
              </a:rPr>
              <a:t>Creation – a place of praise and presence of </a:t>
            </a:r>
            <a:r>
              <a:rPr lang="en-US" b="1" dirty="0" smtClean="0">
                <a:solidFill>
                  <a:schemeClr val="accent4">
                    <a:lumMod val="50000"/>
                  </a:schemeClr>
                </a:solidFill>
              </a:rPr>
              <a:t>God</a:t>
            </a:r>
            <a:endParaRPr lang="en-US" b="1" dirty="0">
              <a:solidFill>
                <a:schemeClr val="accent4">
                  <a:lumMod val="50000"/>
                </a:schemeClr>
              </a:solidFill>
            </a:endParaRPr>
          </a:p>
        </p:txBody>
      </p:sp>
      <p:sp>
        <p:nvSpPr>
          <p:cNvPr id="3" name="Slide Number Placeholder 2"/>
          <p:cNvSpPr>
            <a:spLocks noGrp="1"/>
          </p:cNvSpPr>
          <p:nvPr>
            <p:ph type="sldNum" sz="quarter" idx="12"/>
          </p:nvPr>
        </p:nvSpPr>
        <p:spPr/>
        <p:txBody>
          <a:bodyPr/>
          <a:lstStyle/>
          <a:p>
            <a:fld id="{3649778E-8B95-4CAD-A968-546A473B6F11}" type="slidenum">
              <a:rPr lang="en-US" smtClean="0"/>
              <a:pPr/>
              <a:t>25</a:t>
            </a:fld>
            <a:endParaRPr lang="en-US"/>
          </a:p>
        </p:txBody>
      </p:sp>
      <p:sp>
        <p:nvSpPr>
          <p:cNvPr id="7"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380503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27224"/>
          <a:stretch/>
        </p:blipFill>
        <p:spPr>
          <a:xfrm>
            <a:off x="990600" y="2743200"/>
            <a:ext cx="7010400" cy="3826398"/>
          </a:xfrm>
          <a:prstGeom prst="rect">
            <a:avLst/>
          </a:prstGeom>
          <a:ln w="28575">
            <a:solidFill>
              <a:schemeClr val="tx1"/>
            </a:solidFill>
          </a:ln>
        </p:spPr>
      </p:pic>
      <p:sp>
        <p:nvSpPr>
          <p:cNvPr id="2" name="Title 1"/>
          <p:cNvSpPr>
            <a:spLocks noGrp="1"/>
          </p:cNvSpPr>
          <p:nvPr>
            <p:ph type="title"/>
          </p:nvPr>
        </p:nvSpPr>
        <p:spPr>
          <a:xfrm>
            <a:off x="0" y="1650620"/>
            <a:ext cx="9144000" cy="918571"/>
          </a:xfrm>
        </p:spPr>
        <p:txBody>
          <a:bodyPr/>
          <a:lstStyle/>
          <a:p>
            <a:pPr algn="ctr"/>
            <a:r>
              <a:rPr lang="en-US" sz="4000" i="1" dirty="0">
                <a:solidFill>
                  <a:schemeClr val="accent4">
                    <a:lumMod val="50000"/>
                  </a:schemeClr>
                </a:solidFill>
              </a:rPr>
              <a:t>The</a:t>
            </a:r>
            <a:r>
              <a:rPr lang="en-US" sz="4000" dirty="0">
                <a:solidFill>
                  <a:schemeClr val="accent4">
                    <a:lumMod val="50000"/>
                  </a:schemeClr>
                </a:solidFill>
              </a:rPr>
              <a:t> </a:t>
            </a:r>
            <a:r>
              <a:rPr lang="en-US" sz="4000" i="1" dirty="0">
                <a:solidFill>
                  <a:schemeClr val="accent4">
                    <a:lumMod val="50000"/>
                  </a:schemeClr>
                </a:solidFill>
              </a:rPr>
              <a:t>Canticle of the Creatures</a:t>
            </a:r>
            <a:endParaRPr lang="en-US" sz="4000" dirty="0">
              <a:solidFill>
                <a:schemeClr val="accent4">
                  <a:lumMod val="50000"/>
                </a:schemeClr>
              </a:solidFill>
            </a:endParaRPr>
          </a:p>
        </p:txBody>
      </p:sp>
      <p:sp>
        <p:nvSpPr>
          <p:cNvPr id="3" name="Content Placeholder 2"/>
          <p:cNvSpPr>
            <a:spLocks noGrp="1"/>
          </p:cNvSpPr>
          <p:nvPr>
            <p:ph idx="1"/>
          </p:nvPr>
        </p:nvSpPr>
        <p:spPr>
          <a:xfrm>
            <a:off x="1562100" y="3886200"/>
            <a:ext cx="6172200" cy="2209799"/>
          </a:xfrm>
          <a:blipFill>
            <a:blip r:embed="rId3"/>
            <a:tile tx="0" ty="0" sx="100000" sy="100000" flip="none" algn="tl"/>
          </a:blipFill>
          <a:ln>
            <a:solidFill>
              <a:schemeClr val="accent5">
                <a:lumMod val="75000"/>
              </a:schemeClr>
            </a:solidFill>
          </a:ln>
        </p:spPr>
        <p:txBody>
          <a:bodyPr>
            <a:normAutofit fontScale="92500" lnSpcReduction="10000"/>
          </a:bodyPr>
          <a:lstStyle/>
          <a:p>
            <a:pPr marL="0" indent="0" algn="ctr">
              <a:buNone/>
            </a:pPr>
            <a:r>
              <a:rPr lang="en-US" sz="3200" b="1" dirty="0" smtClean="0">
                <a:solidFill>
                  <a:schemeClr val="accent4">
                    <a:lumMod val="50000"/>
                  </a:schemeClr>
                </a:solidFill>
              </a:rPr>
              <a:t>Most High, all-powerful, good Lord,</a:t>
            </a:r>
            <a:br>
              <a:rPr lang="en-US" sz="3200" b="1" dirty="0" smtClean="0">
                <a:solidFill>
                  <a:schemeClr val="accent4">
                    <a:lumMod val="50000"/>
                  </a:schemeClr>
                </a:solidFill>
              </a:rPr>
            </a:br>
            <a:r>
              <a:rPr lang="en-US" sz="3200" b="1" dirty="0" smtClean="0">
                <a:solidFill>
                  <a:schemeClr val="accent4">
                    <a:lumMod val="50000"/>
                  </a:schemeClr>
                </a:solidFill>
              </a:rPr>
              <a:t>Yours are the praises, the glory,</a:t>
            </a:r>
            <a:br>
              <a:rPr lang="en-US" sz="3200" b="1" dirty="0" smtClean="0">
                <a:solidFill>
                  <a:schemeClr val="accent4">
                    <a:lumMod val="50000"/>
                  </a:schemeClr>
                </a:solidFill>
              </a:rPr>
            </a:br>
            <a:r>
              <a:rPr lang="en-US" sz="3200" b="1" dirty="0" smtClean="0">
                <a:solidFill>
                  <a:schemeClr val="accent4">
                    <a:lumMod val="50000"/>
                  </a:schemeClr>
                </a:solidFill>
              </a:rPr>
              <a:t>	 the honor, and all blessing,</a:t>
            </a:r>
            <a:br>
              <a:rPr lang="en-US" sz="3200" b="1" dirty="0" smtClean="0">
                <a:solidFill>
                  <a:schemeClr val="accent4">
                    <a:lumMod val="50000"/>
                  </a:schemeClr>
                </a:solidFill>
              </a:rPr>
            </a:br>
            <a:r>
              <a:rPr lang="en-US" sz="3200" b="1" dirty="0" smtClean="0">
                <a:solidFill>
                  <a:schemeClr val="accent4">
                    <a:lumMod val="50000"/>
                  </a:schemeClr>
                </a:solidFill>
              </a:rPr>
              <a:t>To You alone, Most High,</a:t>
            </a:r>
            <a:br>
              <a:rPr lang="en-US" sz="3200" b="1" dirty="0" smtClean="0">
                <a:solidFill>
                  <a:schemeClr val="accent4">
                    <a:lumMod val="50000"/>
                  </a:schemeClr>
                </a:solidFill>
              </a:rPr>
            </a:br>
            <a:r>
              <a:rPr lang="en-US" sz="3200" b="1" dirty="0" smtClean="0">
                <a:solidFill>
                  <a:schemeClr val="accent4">
                    <a:lumMod val="50000"/>
                  </a:schemeClr>
                </a:solidFill>
              </a:rPr>
              <a:t> do they belong. </a:t>
            </a:r>
            <a:endParaRPr lang="en-US" sz="3200" b="1" dirty="0">
              <a:solidFill>
                <a:schemeClr val="accent4">
                  <a:lumMod val="50000"/>
                </a:schemeClr>
              </a:solidFill>
            </a:endParaRPr>
          </a:p>
        </p:txBody>
      </p:sp>
      <p:sp>
        <p:nvSpPr>
          <p:cNvPr id="4" name="Text Placeholder 3"/>
          <p:cNvSpPr>
            <a:spLocks noGrp="1"/>
          </p:cNvSpPr>
          <p:nvPr>
            <p:ph type="body" sz="half" idx="2"/>
          </p:nvPr>
        </p:nvSpPr>
        <p:spPr>
          <a:xfrm>
            <a:off x="762000" y="3048000"/>
            <a:ext cx="7467600" cy="1066800"/>
          </a:xfrm>
        </p:spPr>
        <p:txBody>
          <a:bodyPr>
            <a:normAutofit/>
          </a:bodyPr>
          <a:lstStyle/>
          <a:p>
            <a:pPr algn="ct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Begins with praise to the “Most High”</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Slide Number Placeholder 4"/>
          <p:cNvSpPr>
            <a:spLocks noGrp="1"/>
          </p:cNvSpPr>
          <p:nvPr>
            <p:ph type="sldNum" sz="quarter" idx="12"/>
          </p:nvPr>
        </p:nvSpPr>
        <p:spPr/>
        <p:txBody>
          <a:bodyPr/>
          <a:lstStyle/>
          <a:p>
            <a:fld id="{3649778E-8B95-4CAD-A968-546A473B6F11}" type="slidenum">
              <a:rPr lang="en-US" smtClean="0"/>
              <a:pPr/>
              <a:t>26</a:t>
            </a:fld>
            <a:endParaRPr lang="en-US"/>
          </a:p>
        </p:txBody>
      </p:sp>
      <p:sp>
        <p:nvSpPr>
          <p:cNvPr id="6"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289667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500"/>
                                        <p:tgtEl>
                                          <p:spTgt spid="3">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0620"/>
            <a:ext cx="9144000" cy="919656"/>
          </a:xfrm>
        </p:spPr>
        <p:txBody>
          <a:bodyPr/>
          <a:lstStyle/>
          <a:p>
            <a:pPr algn="ctr"/>
            <a:r>
              <a:rPr lang="en-US" sz="4000" i="1" dirty="0">
                <a:solidFill>
                  <a:schemeClr val="accent4">
                    <a:lumMod val="50000"/>
                  </a:schemeClr>
                </a:solidFill>
              </a:rPr>
              <a:t>The</a:t>
            </a:r>
            <a:r>
              <a:rPr lang="en-US" sz="4000" dirty="0">
                <a:solidFill>
                  <a:schemeClr val="accent4">
                    <a:lumMod val="50000"/>
                  </a:schemeClr>
                </a:solidFill>
              </a:rPr>
              <a:t> </a:t>
            </a:r>
            <a:r>
              <a:rPr lang="en-US" sz="4000" i="1" dirty="0">
                <a:solidFill>
                  <a:schemeClr val="accent4">
                    <a:lumMod val="50000"/>
                  </a:schemeClr>
                </a:solidFill>
              </a:rPr>
              <a:t>Canticle of the Creatures</a:t>
            </a:r>
            <a:endParaRPr lang="en-US" sz="4000" dirty="0">
              <a:solidFill>
                <a:schemeClr val="accent4">
                  <a:lumMod val="50000"/>
                </a:schemeClr>
              </a:solidFill>
            </a:endParaRPr>
          </a:p>
        </p:txBody>
      </p:sp>
      <p:sp>
        <p:nvSpPr>
          <p:cNvPr id="4" name="Text Placeholder 3"/>
          <p:cNvSpPr>
            <a:spLocks noGrp="1"/>
          </p:cNvSpPr>
          <p:nvPr>
            <p:ph type="body" sz="half" idx="2"/>
          </p:nvPr>
        </p:nvSpPr>
        <p:spPr>
          <a:xfrm>
            <a:off x="762000" y="2667000"/>
            <a:ext cx="7848600" cy="4038600"/>
          </a:xfrm>
        </p:spPr>
        <p:txBody>
          <a:bodyPr>
            <a:normAutofit/>
          </a:bodyPr>
          <a:lstStyle/>
          <a:p>
            <a:r>
              <a:rPr lang="en-US" sz="3200" b="1" dirty="0" smtClean="0">
                <a:solidFill>
                  <a:schemeClr val="accent4">
                    <a:lumMod val="50000"/>
                  </a:schemeClr>
                </a:solidFill>
              </a:rPr>
              <a:t>Moves through the bodies of light, then</a:t>
            </a:r>
          </a:p>
          <a:p>
            <a:r>
              <a:rPr lang="en-US" sz="1200" b="1" dirty="0" smtClean="0">
                <a:solidFill>
                  <a:schemeClr val="accent4">
                    <a:lumMod val="50000"/>
                  </a:schemeClr>
                </a:solidFill>
              </a:rPr>
              <a:t> </a:t>
            </a:r>
            <a:r>
              <a:rPr lang="en-US" sz="3200" b="1" dirty="0" smtClean="0">
                <a:solidFill>
                  <a:schemeClr val="accent4">
                    <a:lumMod val="50000"/>
                  </a:schemeClr>
                </a:solidFill>
              </a:rPr>
              <a:t/>
            </a:r>
            <a:br>
              <a:rPr lang="en-US" sz="3200" b="1" dirty="0" smtClean="0">
                <a:solidFill>
                  <a:schemeClr val="accent4">
                    <a:lumMod val="50000"/>
                  </a:schemeClr>
                </a:solidFill>
              </a:rPr>
            </a:br>
            <a:r>
              <a:rPr lang="en-US" sz="3200" b="1" dirty="0" smtClean="0">
                <a:solidFill>
                  <a:schemeClr val="accent4">
                    <a:lumMod val="50000"/>
                  </a:schemeClr>
                </a:solidFill>
              </a:rPr>
              <a:t>   Four basic elements of the universe: </a:t>
            </a:r>
            <a:br>
              <a:rPr lang="en-US" sz="3200" b="1" dirty="0" smtClean="0">
                <a:solidFill>
                  <a:schemeClr val="accent4">
                    <a:lumMod val="50000"/>
                  </a:schemeClr>
                </a:solidFill>
              </a:rPr>
            </a:br>
            <a:r>
              <a:rPr lang="en-US" sz="3200" b="1" dirty="0" smtClean="0">
                <a:solidFill>
                  <a:schemeClr val="accent4">
                    <a:lumMod val="50000"/>
                  </a:schemeClr>
                </a:solidFill>
              </a:rPr>
              <a:t>		air, water, fire, earth</a:t>
            </a:r>
          </a:p>
          <a:p>
            <a:endParaRPr lang="en-US" sz="1200" b="1" dirty="0" smtClean="0">
              <a:solidFill>
                <a:schemeClr val="accent4">
                  <a:lumMod val="50000"/>
                </a:schemeClr>
              </a:solidFill>
            </a:endParaRPr>
          </a:p>
          <a:p>
            <a:pPr algn="ctr"/>
            <a:r>
              <a:rPr lang="en-US" sz="3200" b="1" dirty="0" smtClean="0">
                <a:solidFill>
                  <a:schemeClr val="accent4">
                    <a:lumMod val="50000"/>
                  </a:schemeClr>
                </a:solidFill>
              </a:rPr>
              <a:t/>
            </a:r>
            <a:br>
              <a:rPr lang="en-US" sz="3200" b="1" dirty="0" smtClean="0">
                <a:solidFill>
                  <a:schemeClr val="accent4">
                    <a:lumMod val="50000"/>
                  </a:schemeClr>
                </a:solidFill>
              </a:rPr>
            </a:br>
            <a:r>
              <a:rPr lang="en-US" sz="3200" b="1" dirty="0" smtClean="0">
                <a:solidFill>
                  <a:schemeClr val="accent4">
                    <a:lumMod val="50000"/>
                  </a:schemeClr>
                </a:solidFill>
              </a:rPr>
              <a:t>Natural harmony and interconnectedness  exist in their world</a:t>
            </a:r>
          </a:p>
          <a:p>
            <a:endParaRPr lang="en-US" sz="3200" b="1" dirty="0"/>
          </a:p>
        </p:txBody>
      </p:sp>
      <p:sp>
        <p:nvSpPr>
          <p:cNvPr id="5" name="Slide Number Placeholder 4"/>
          <p:cNvSpPr>
            <a:spLocks noGrp="1"/>
          </p:cNvSpPr>
          <p:nvPr>
            <p:ph type="sldNum" sz="quarter" idx="12"/>
          </p:nvPr>
        </p:nvSpPr>
        <p:spPr/>
        <p:txBody>
          <a:bodyPr/>
          <a:lstStyle/>
          <a:p>
            <a:fld id="{3649778E-8B95-4CAD-A968-546A473B6F11}" type="slidenum">
              <a:rPr lang="en-US" smtClean="0"/>
              <a:pPr/>
              <a:t>27</a:t>
            </a:fld>
            <a:endParaRPr lang="en-US"/>
          </a:p>
        </p:txBody>
      </p:sp>
      <p:sp>
        <p:nvSpPr>
          <p:cNvPr id="6"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000" t="5423" r="4687" b="6125"/>
          <a:stretch/>
        </p:blipFill>
        <p:spPr>
          <a:xfrm>
            <a:off x="1524000" y="2190750"/>
            <a:ext cx="5505450" cy="4038600"/>
          </a:xfrm>
          <a:prstGeom prst="rect">
            <a:avLst/>
          </a:prstGeom>
          <a:ln w="19050">
            <a:solidFill>
              <a:schemeClr val="tx1"/>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2167102"/>
            <a:ext cx="5505449" cy="4129087"/>
          </a:xfrm>
          <a:prstGeom prst="rect">
            <a:avLst/>
          </a:prstGeom>
          <a:ln w="19050">
            <a:solidFill>
              <a:schemeClr val="tx1"/>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997" y="2100261"/>
            <a:ext cx="5505452" cy="4129089"/>
          </a:xfrm>
          <a:prstGeom prst="rect">
            <a:avLst/>
          </a:prstGeom>
          <a:ln w="19050">
            <a:solidFill>
              <a:schemeClr val="tx1"/>
            </a:solidFill>
          </a:ln>
        </p:spPr>
      </p:pic>
      <p:pic>
        <p:nvPicPr>
          <p:cNvPr id="1026" name="Picture 2" descr="C:\Documents and Settings\mmeinholz\Local Settings\Temporary Internet Files\Content.IE5\HSR1QB09\MP90040046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6175" y="2190750"/>
            <a:ext cx="5451158" cy="4360926"/>
          </a:xfrm>
          <a:prstGeom prst="rect">
            <a:avLst/>
          </a:prstGeom>
          <a:noFill/>
          <a:ln w="19050">
            <a:solidFill>
              <a:schemeClr val="accent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66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par>
                          <p:cTn id="11" fill="hold">
                            <p:stCondLst>
                              <p:cond delay="1000"/>
                            </p:stCondLst>
                            <p:childTnLst>
                              <p:par>
                                <p:cTn id="12" presetID="1" presetClass="exit" presetSubtype="0" fill="hold" nodeType="afterEffect">
                                  <p:stCondLst>
                                    <p:cond delay="1000"/>
                                  </p:stCondLst>
                                  <p:childTnLst>
                                    <p:set>
                                      <p:cBhvr>
                                        <p:cTn id="13" dur="1" fill="hold">
                                          <p:stCondLst>
                                            <p:cond delay="0"/>
                                          </p:stCondLst>
                                        </p:cTn>
                                        <p:tgtEl>
                                          <p:spTgt spid="1026"/>
                                        </p:tgtEl>
                                        <p:attrNameLst>
                                          <p:attrName>style.visibility</p:attrName>
                                        </p:attrNameLst>
                                      </p:cBhvr>
                                      <p:to>
                                        <p:strVal val="hidden"/>
                                      </p:to>
                                    </p:set>
                                  </p:childTnLst>
                                </p:cTn>
                              </p:par>
                            </p:childTnLst>
                          </p:cTn>
                        </p:par>
                        <p:par>
                          <p:cTn id="14" fill="hold">
                            <p:stCondLst>
                              <p:cond delay="2000"/>
                            </p:stCondLst>
                            <p:childTnLst>
                              <p:par>
                                <p:cTn id="15" presetID="31"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par>
                          <p:cTn id="21" fill="hold">
                            <p:stCondLst>
                              <p:cond delay="3000"/>
                            </p:stCondLst>
                            <p:childTnLst>
                              <p:par>
                                <p:cTn id="22" presetID="1" presetClass="exit" presetSubtype="0" fill="hold" nodeType="afterEffect">
                                  <p:stCondLst>
                                    <p:cond delay="1000"/>
                                  </p:stCondLst>
                                  <p:childTnLst>
                                    <p:set>
                                      <p:cBhvr>
                                        <p:cTn id="23" dur="1" fill="hold">
                                          <p:stCondLst>
                                            <p:cond delay="0"/>
                                          </p:stCondLst>
                                        </p:cTn>
                                        <p:tgtEl>
                                          <p:spTgt spid="8"/>
                                        </p:tgtEl>
                                        <p:attrNameLst>
                                          <p:attrName>style.visibility</p:attrName>
                                        </p:attrNameLst>
                                      </p:cBhvr>
                                      <p:to>
                                        <p:strVal val="hidden"/>
                                      </p:to>
                                    </p:set>
                                  </p:childTnLst>
                                </p:cTn>
                              </p:par>
                            </p:childTnLst>
                          </p:cTn>
                        </p:par>
                        <p:par>
                          <p:cTn id="24" fill="hold">
                            <p:stCondLst>
                              <p:cond delay="4000"/>
                            </p:stCondLst>
                            <p:childTnLst>
                              <p:par>
                                <p:cTn id="25" presetID="31"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 calcmode="lin" valueType="num">
                                      <p:cBhvr>
                                        <p:cTn id="29" dur="1000" fill="hold"/>
                                        <p:tgtEl>
                                          <p:spTgt spid="3"/>
                                        </p:tgtEl>
                                        <p:attrNameLst>
                                          <p:attrName>style.rotation</p:attrName>
                                        </p:attrNameLst>
                                      </p:cBhvr>
                                      <p:tavLst>
                                        <p:tav tm="0">
                                          <p:val>
                                            <p:fltVal val="90"/>
                                          </p:val>
                                        </p:tav>
                                        <p:tav tm="100000">
                                          <p:val>
                                            <p:fltVal val="0"/>
                                          </p:val>
                                        </p:tav>
                                      </p:tavLst>
                                    </p:anim>
                                    <p:animEffect transition="in" filter="fade">
                                      <p:cBhvr>
                                        <p:cTn id="30" dur="1000"/>
                                        <p:tgtEl>
                                          <p:spTgt spid="3"/>
                                        </p:tgtEl>
                                      </p:cBhvr>
                                    </p:animEffect>
                                  </p:childTnLst>
                                </p:cTn>
                              </p:par>
                            </p:childTnLst>
                          </p:cTn>
                        </p:par>
                        <p:par>
                          <p:cTn id="31" fill="hold">
                            <p:stCondLst>
                              <p:cond delay="5000"/>
                            </p:stCondLst>
                            <p:childTnLst>
                              <p:par>
                                <p:cTn id="32" presetID="1" presetClass="exit" presetSubtype="0" fill="hold" nodeType="afterEffect">
                                  <p:stCondLst>
                                    <p:cond delay="1000"/>
                                  </p:stCondLst>
                                  <p:childTnLst>
                                    <p:set>
                                      <p:cBhvr>
                                        <p:cTn id="33" dur="1" fill="hold">
                                          <p:stCondLst>
                                            <p:cond delay="0"/>
                                          </p:stCondLst>
                                        </p:cTn>
                                        <p:tgtEl>
                                          <p:spTgt spid="3"/>
                                        </p:tgtEl>
                                        <p:attrNameLst>
                                          <p:attrName>style.visibility</p:attrName>
                                        </p:attrNameLst>
                                      </p:cBhvr>
                                      <p:to>
                                        <p:strVal val="hidden"/>
                                      </p:to>
                                    </p:set>
                                  </p:childTnLst>
                                </p:cTn>
                              </p:par>
                            </p:childTnLst>
                          </p:cTn>
                        </p:par>
                        <p:par>
                          <p:cTn id="34" fill="hold">
                            <p:stCondLst>
                              <p:cond delay="6000"/>
                            </p:stCondLst>
                            <p:childTnLst>
                              <p:par>
                                <p:cTn id="35" presetID="31"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 calcmode="lin" valueType="num">
                                      <p:cBhvr>
                                        <p:cTn id="39" dur="1000" fill="hold"/>
                                        <p:tgtEl>
                                          <p:spTgt spid="9"/>
                                        </p:tgtEl>
                                        <p:attrNameLst>
                                          <p:attrName>style.rotation</p:attrName>
                                        </p:attrNameLst>
                                      </p:cBhvr>
                                      <p:tavLst>
                                        <p:tav tm="0">
                                          <p:val>
                                            <p:fltVal val="90"/>
                                          </p:val>
                                        </p:tav>
                                        <p:tav tm="100000">
                                          <p:val>
                                            <p:fltVal val="0"/>
                                          </p:val>
                                        </p:tav>
                                      </p:tavLst>
                                    </p:anim>
                                    <p:animEffect transition="in" filter="fade">
                                      <p:cBhvr>
                                        <p:cTn id="40" dur="1000"/>
                                        <p:tgtEl>
                                          <p:spTgt spid="9"/>
                                        </p:tgtEl>
                                      </p:cBhvr>
                                    </p:animEffect>
                                  </p:childTnLst>
                                </p:cTn>
                              </p:par>
                            </p:childTnLst>
                          </p:cTn>
                        </p:par>
                        <p:par>
                          <p:cTn id="41" fill="hold">
                            <p:stCondLst>
                              <p:cond delay="7000"/>
                            </p:stCondLst>
                            <p:childTnLst>
                              <p:par>
                                <p:cTn id="42" presetID="1" presetClass="exit" presetSubtype="0" fill="hold" nodeType="afterEffect">
                                  <p:stCondLst>
                                    <p:cond delay="1000"/>
                                  </p:stCondLst>
                                  <p:childTnLst>
                                    <p:set>
                                      <p:cBhvr>
                                        <p:cTn id="43" dur="1" fill="hold">
                                          <p:stCondLst>
                                            <p:cond delay="0"/>
                                          </p:stCondLst>
                                        </p:cTn>
                                        <p:tgtEl>
                                          <p:spTgt spid="9"/>
                                        </p:tgtEl>
                                        <p:attrNameLst>
                                          <p:attrName>style.visibility</p:attrName>
                                        </p:attrNameLst>
                                      </p:cBhvr>
                                      <p:to>
                                        <p:strVal val="hidden"/>
                                      </p:to>
                                    </p:set>
                                  </p:childTnLst>
                                </p:cTn>
                              </p:par>
                            </p:childTnLst>
                          </p:cTn>
                        </p:par>
                        <p:par>
                          <p:cTn id="44" fill="hold">
                            <p:stCondLst>
                              <p:cond delay="8000"/>
                            </p:stCondLst>
                            <p:childTnLst>
                              <p:par>
                                <p:cTn id="45" presetID="10" presetClass="entr" presetSubtype="0" fill="hold" nodeType="afterEffect">
                                  <p:stCondLst>
                                    <p:cond delay="0"/>
                                  </p:stCondLst>
                                  <p:childTnLst>
                                    <p:set>
                                      <p:cBhvr>
                                        <p:cTn id="46" dur="1" fill="hold">
                                          <p:stCondLst>
                                            <p:cond delay="0"/>
                                          </p:stCondLst>
                                        </p:cTn>
                                        <p:tgtEl>
                                          <p:spTgt spid="4">
                                            <p:txEl>
                                              <p:pRg st="1" end="1"/>
                                            </p:txEl>
                                          </p:spTgt>
                                        </p:tgtEl>
                                        <p:attrNameLst>
                                          <p:attrName>style.visibility</p:attrName>
                                        </p:attrNameLst>
                                      </p:cBhvr>
                                      <p:to>
                                        <p:strVal val="visible"/>
                                      </p:to>
                                    </p:set>
                                    <p:animEffect transition="in" filter="fade">
                                      <p:cBhvr>
                                        <p:cTn id="47" dur="1000"/>
                                        <p:tgtEl>
                                          <p:spTgt spid="4">
                                            <p:txEl>
                                              <p:pRg st="1" end="1"/>
                                            </p:txEl>
                                          </p:spTgt>
                                        </p:tgtEl>
                                      </p:cBhvr>
                                    </p:animEffect>
                                  </p:childTnLst>
                                </p:cTn>
                              </p:par>
                            </p:childTnLst>
                          </p:cTn>
                        </p:par>
                        <p:par>
                          <p:cTn id="48" fill="hold">
                            <p:stCondLst>
                              <p:cond delay="9000"/>
                            </p:stCondLst>
                            <p:childTnLst>
                              <p:par>
                                <p:cTn id="49" presetID="10" presetClass="entr" presetSubtype="0" fill="hold" nodeType="afterEffect">
                                  <p:stCondLst>
                                    <p:cond delay="1000"/>
                                  </p:stCondLst>
                                  <p:childTnLst>
                                    <p:set>
                                      <p:cBhvr>
                                        <p:cTn id="50" dur="1" fill="hold">
                                          <p:stCondLst>
                                            <p:cond delay="0"/>
                                          </p:stCondLst>
                                        </p:cTn>
                                        <p:tgtEl>
                                          <p:spTgt spid="4">
                                            <p:txEl>
                                              <p:pRg st="3" end="3"/>
                                            </p:txEl>
                                          </p:spTgt>
                                        </p:tgtEl>
                                        <p:attrNameLst>
                                          <p:attrName>style.visibility</p:attrName>
                                        </p:attrNameLst>
                                      </p:cBhvr>
                                      <p:to>
                                        <p:strVal val="visible"/>
                                      </p:to>
                                    </p:set>
                                    <p:animEffect transition="in" filter="fade">
                                      <p:cBhvr>
                                        <p:cTn id="51"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61626"/>
            <a:ext cx="9144000" cy="929174"/>
          </a:xfrm>
        </p:spPr>
        <p:txBody>
          <a:bodyPr/>
          <a:lstStyle/>
          <a:p>
            <a:pPr algn="ctr"/>
            <a:r>
              <a:rPr lang="en-US" sz="4000" i="1" dirty="0">
                <a:solidFill>
                  <a:schemeClr val="accent4">
                    <a:lumMod val="50000"/>
                  </a:schemeClr>
                </a:solidFill>
              </a:rPr>
              <a:t>The</a:t>
            </a:r>
            <a:r>
              <a:rPr lang="en-US" sz="4000" dirty="0">
                <a:solidFill>
                  <a:schemeClr val="accent4">
                    <a:lumMod val="50000"/>
                  </a:schemeClr>
                </a:solidFill>
              </a:rPr>
              <a:t> </a:t>
            </a:r>
            <a:r>
              <a:rPr lang="en-US" sz="4000" i="1" dirty="0">
                <a:solidFill>
                  <a:schemeClr val="accent4">
                    <a:lumMod val="50000"/>
                  </a:schemeClr>
                </a:solidFill>
              </a:rPr>
              <a:t>Canticle of the Creatures</a:t>
            </a:r>
            <a:endParaRPr lang="en-US" sz="4000" dirty="0">
              <a:solidFill>
                <a:schemeClr val="accent4">
                  <a:lumMod val="50000"/>
                </a:schemeClr>
              </a:solidFill>
            </a:endParaRPr>
          </a:p>
        </p:txBody>
      </p:sp>
      <p:sp>
        <p:nvSpPr>
          <p:cNvPr id="3" name="Content Placeholder 2"/>
          <p:cNvSpPr>
            <a:spLocks noGrp="1"/>
          </p:cNvSpPr>
          <p:nvPr>
            <p:ph idx="1"/>
          </p:nvPr>
        </p:nvSpPr>
        <p:spPr>
          <a:xfrm>
            <a:off x="457200" y="3974318"/>
            <a:ext cx="8153400" cy="2849563"/>
          </a:xfrm>
        </p:spPr>
        <p:txBody>
          <a:bodyPr>
            <a:noAutofit/>
          </a:bodyPr>
          <a:lstStyle/>
          <a:p>
            <a:pPr marL="0" indent="0" algn="ctr">
              <a:buNone/>
            </a:pPr>
            <a:r>
              <a:rPr lang="en-US" sz="3200" b="1" dirty="0">
                <a:solidFill>
                  <a:schemeClr val="accent4">
                    <a:lumMod val="50000"/>
                  </a:schemeClr>
                </a:solidFill>
              </a:rPr>
              <a:t>Praised be to You, my Lord, through those who give pardon for Your love, </a:t>
            </a:r>
            <a:br>
              <a:rPr lang="en-US" sz="3200" b="1" dirty="0">
                <a:solidFill>
                  <a:schemeClr val="accent4">
                    <a:lumMod val="50000"/>
                  </a:schemeClr>
                </a:solidFill>
              </a:rPr>
            </a:br>
            <a:r>
              <a:rPr lang="en-US" sz="3200" b="1" dirty="0">
                <a:solidFill>
                  <a:schemeClr val="accent4">
                    <a:lumMod val="50000"/>
                  </a:schemeClr>
                </a:solidFill>
              </a:rPr>
              <a:t>and bear infirmity and tribulation.</a:t>
            </a:r>
            <a:br>
              <a:rPr lang="en-US" sz="3200" b="1" dirty="0">
                <a:solidFill>
                  <a:schemeClr val="accent4">
                    <a:lumMod val="50000"/>
                  </a:schemeClr>
                </a:solidFill>
              </a:rPr>
            </a:br>
            <a:r>
              <a:rPr lang="en-US" sz="3200" b="1" dirty="0">
                <a:solidFill>
                  <a:schemeClr val="accent4">
                    <a:lumMod val="50000"/>
                  </a:schemeClr>
                </a:solidFill>
              </a:rPr>
              <a:t>Blessed are those who endure in peace</a:t>
            </a:r>
            <a:br>
              <a:rPr lang="en-US" sz="3200" b="1" dirty="0">
                <a:solidFill>
                  <a:schemeClr val="accent4">
                    <a:lumMod val="50000"/>
                  </a:schemeClr>
                </a:solidFill>
              </a:rPr>
            </a:br>
            <a:r>
              <a:rPr lang="en-US" sz="3200" b="1" dirty="0">
                <a:solidFill>
                  <a:schemeClr val="accent4">
                    <a:lumMod val="50000"/>
                  </a:schemeClr>
                </a:solidFill>
              </a:rPr>
              <a:t>for by You, Most High, shall they be </a:t>
            </a:r>
            <a:r>
              <a:rPr lang="en-US" sz="3200" b="1" dirty="0" smtClean="0">
                <a:solidFill>
                  <a:schemeClr val="accent4">
                    <a:lumMod val="50000"/>
                  </a:schemeClr>
                </a:solidFill>
              </a:rPr>
              <a:t>crowned.</a:t>
            </a:r>
            <a:endParaRPr lang="en-US" sz="3200" b="1" dirty="0">
              <a:solidFill>
                <a:schemeClr val="accent4">
                  <a:lumMod val="50000"/>
                </a:schemeClr>
              </a:solidFill>
            </a:endParaRPr>
          </a:p>
        </p:txBody>
      </p:sp>
      <p:sp>
        <p:nvSpPr>
          <p:cNvPr id="4" name="Text Placeholder 3"/>
          <p:cNvSpPr>
            <a:spLocks noGrp="1"/>
          </p:cNvSpPr>
          <p:nvPr>
            <p:ph type="body" sz="half" idx="2"/>
          </p:nvPr>
        </p:nvSpPr>
        <p:spPr>
          <a:xfrm>
            <a:off x="609600" y="2971800"/>
            <a:ext cx="8305800" cy="1143000"/>
          </a:xfrm>
        </p:spPr>
        <p:txBody>
          <a:bodyPr>
            <a:normAutofit/>
          </a:bodyPr>
          <a:lstStyle/>
          <a:p>
            <a:r>
              <a:rPr lang="en-US" sz="3200" b="1" dirty="0" smtClean="0">
                <a:solidFill>
                  <a:schemeClr val="accent4">
                    <a:lumMod val="50000"/>
                  </a:schemeClr>
                </a:solidFill>
              </a:rPr>
              <a:t>With the creation of humans, discord enters.</a:t>
            </a:r>
            <a:endParaRPr lang="en-US" sz="3200" b="1" dirty="0">
              <a:solidFill>
                <a:schemeClr val="accent4">
                  <a:lumMod val="50000"/>
                </a:schemeClr>
              </a:solidFill>
            </a:endParaRPr>
          </a:p>
        </p:txBody>
      </p:sp>
      <p:sp>
        <p:nvSpPr>
          <p:cNvPr id="5" name="Slide Number Placeholder 4"/>
          <p:cNvSpPr>
            <a:spLocks noGrp="1"/>
          </p:cNvSpPr>
          <p:nvPr>
            <p:ph type="sldNum" sz="quarter" idx="12"/>
          </p:nvPr>
        </p:nvSpPr>
        <p:spPr/>
        <p:txBody>
          <a:bodyPr/>
          <a:lstStyle/>
          <a:p>
            <a:fld id="{3649778E-8B95-4CAD-A968-546A473B6F11}" type="slidenum">
              <a:rPr lang="en-US" smtClean="0"/>
              <a:pPr/>
              <a:t>28</a:t>
            </a:fld>
            <a:endParaRPr lang="en-US"/>
          </a:p>
        </p:txBody>
      </p:sp>
      <p:sp>
        <p:nvSpPr>
          <p:cNvPr id="6"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415294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0620"/>
            <a:ext cx="9144000" cy="940180"/>
          </a:xfrm>
        </p:spPr>
        <p:txBody>
          <a:bodyPr/>
          <a:lstStyle/>
          <a:p>
            <a:pPr algn="ctr"/>
            <a:r>
              <a:rPr lang="en-US" sz="4000" i="1" dirty="0">
                <a:solidFill>
                  <a:schemeClr val="accent4">
                    <a:lumMod val="50000"/>
                  </a:schemeClr>
                </a:solidFill>
              </a:rPr>
              <a:t>The</a:t>
            </a:r>
            <a:r>
              <a:rPr lang="en-US" sz="4000" dirty="0">
                <a:solidFill>
                  <a:schemeClr val="accent4">
                    <a:lumMod val="50000"/>
                  </a:schemeClr>
                </a:solidFill>
              </a:rPr>
              <a:t> </a:t>
            </a:r>
            <a:r>
              <a:rPr lang="en-US" sz="4000" i="1" dirty="0">
                <a:solidFill>
                  <a:schemeClr val="accent4">
                    <a:lumMod val="50000"/>
                  </a:schemeClr>
                </a:solidFill>
              </a:rPr>
              <a:t>Canticle of the Creatures</a:t>
            </a:r>
            <a:endParaRPr lang="en-US" sz="4000" dirty="0">
              <a:solidFill>
                <a:schemeClr val="accent4">
                  <a:lumMod val="50000"/>
                </a:schemeClr>
              </a:solidFill>
            </a:endParaRPr>
          </a:p>
        </p:txBody>
      </p:sp>
      <p:sp>
        <p:nvSpPr>
          <p:cNvPr id="3" name="Content Placeholder 2"/>
          <p:cNvSpPr>
            <a:spLocks noGrp="1"/>
          </p:cNvSpPr>
          <p:nvPr>
            <p:ph idx="1"/>
          </p:nvPr>
        </p:nvSpPr>
        <p:spPr>
          <a:xfrm>
            <a:off x="685800" y="4221115"/>
            <a:ext cx="7689999" cy="2620963"/>
          </a:xfrm>
        </p:spPr>
        <p:txBody>
          <a:bodyPr>
            <a:normAutofit/>
          </a:bodyPr>
          <a:lstStyle/>
          <a:p>
            <a:pPr marL="0" indent="0" algn="ctr">
              <a:buNone/>
            </a:pPr>
            <a:r>
              <a:rPr lang="en-US" sz="3200" b="1" dirty="0">
                <a:solidFill>
                  <a:schemeClr val="accent4">
                    <a:lumMod val="50000"/>
                  </a:schemeClr>
                </a:solidFill>
              </a:rPr>
              <a:t>Praised be You, my Lord, </a:t>
            </a:r>
            <a:r>
              <a:rPr lang="en-US" sz="3200" b="1" dirty="0" smtClean="0">
                <a:solidFill>
                  <a:schemeClr val="accent4">
                    <a:lumMod val="50000"/>
                  </a:schemeClr>
                </a:solidFill>
              </a:rPr>
              <a:t/>
            </a:r>
            <a:br>
              <a:rPr lang="en-US" sz="3200" b="1" dirty="0" smtClean="0">
                <a:solidFill>
                  <a:schemeClr val="accent4">
                    <a:lumMod val="50000"/>
                  </a:schemeClr>
                </a:solidFill>
              </a:rPr>
            </a:br>
            <a:r>
              <a:rPr lang="en-US" sz="3200" b="1" dirty="0" smtClean="0">
                <a:solidFill>
                  <a:schemeClr val="accent4">
                    <a:lumMod val="50000"/>
                  </a:schemeClr>
                </a:solidFill>
              </a:rPr>
              <a:t>through </a:t>
            </a:r>
            <a:r>
              <a:rPr lang="en-US" sz="3200" b="1" dirty="0">
                <a:solidFill>
                  <a:schemeClr val="accent4">
                    <a:lumMod val="50000"/>
                  </a:schemeClr>
                </a:solidFill>
              </a:rPr>
              <a:t>our Sister Bodily Death, … </a:t>
            </a:r>
            <a:br>
              <a:rPr lang="en-US" sz="3200" b="1" dirty="0">
                <a:solidFill>
                  <a:schemeClr val="accent4">
                    <a:lumMod val="50000"/>
                  </a:schemeClr>
                </a:solidFill>
              </a:rPr>
            </a:br>
            <a:r>
              <a:rPr lang="en-US" sz="3200" b="1" dirty="0">
                <a:solidFill>
                  <a:schemeClr val="accent4">
                    <a:lumMod val="50000"/>
                  </a:schemeClr>
                </a:solidFill>
              </a:rPr>
              <a:t>Blessed are those whom death will find </a:t>
            </a:r>
            <a:r>
              <a:rPr lang="en-US" sz="3200" b="1" dirty="0" smtClean="0">
                <a:solidFill>
                  <a:schemeClr val="accent4">
                    <a:lumMod val="50000"/>
                  </a:schemeClr>
                </a:solidFill>
              </a:rPr>
              <a:t/>
            </a:r>
            <a:br>
              <a:rPr lang="en-US" sz="3200" b="1" dirty="0" smtClean="0">
                <a:solidFill>
                  <a:schemeClr val="accent4">
                    <a:lumMod val="50000"/>
                  </a:schemeClr>
                </a:solidFill>
              </a:rPr>
            </a:br>
            <a:r>
              <a:rPr lang="en-US" sz="3200" b="1" dirty="0" smtClean="0">
                <a:solidFill>
                  <a:schemeClr val="accent4">
                    <a:lumMod val="50000"/>
                  </a:schemeClr>
                </a:solidFill>
              </a:rPr>
              <a:t>in </a:t>
            </a:r>
            <a:r>
              <a:rPr lang="en-US" sz="3200" b="1" dirty="0">
                <a:solidFill>
                  <a:schemeClr val="accent4">
                    <a:lumMod val="50000"/>
                  </a:schemeClr>
                </a:solidFill>
              </a:rPr>
              <a:t>Your most holy will… </a:t>
            </a:r>
          </a:p>
        </p:txBody>
      </p:sp>
      <p:sp>
        <p:nvSpPr>
          <p:cNvPr id="4" name="Text Placeholder 3"/>
          <p:cNvSpPr>
            <a:spLocks noGrp="1"/>
          </p:cNvSpPr>
          <p:nvPr>
            <p:ph type="body" sz="half" idx="2"/>
          </p:nvPr>
        </p:nvSpPr>
        <p:spPr>
          <a:xfrm>
            <a:off x="357352" y="2743200"/>
            <a:ext cx="8382000" cy="1755289"/>
          </a:xfrm>
        </p:spPr>
        <p:txBody>
          <a:bodyPr>
            <a:normAutofit/>
          </a:bodyPr>
          <a:lstStyle/>
          <a:p>
            <a:pPr algn="ctr"/>
            <a:r>
              <a:rPr lang="en-US" sz="3200" b="1" dirty="0" smtClean="0">
                <a:solidFill>
                  <a:schemeClr val="accent4">
                    <a:lumMod val="50000"/>
                  </a:schemeClr>
                </a:solidFill>
              </a:rPr>
              <a:t>Integration of every creature and experience with Francis’s welcoming Sister Death</a:t>
            </a:r>
            <a:endParaRPr lang="en-US" sz="3200" b="1" dirty="0">
              <a:solidFill>
                <a:schemeClr val="accent4">
                  <a:lumMod val="50000"/>
                </a:schemeClr>
              </a:solidFill>
            </a:endParaRPr>
          </a:p>
        </p:txBody>
      </p:sp>
      <p:sp>
        <p:nvSpPr>
          <p:cNvPr id="5" name="Slide Number Placeholder 4"/>
          <p:cNvSpPr>
            <a:spLocks noGrp="1"/>
          </p:cNvSpPr>
          <p:nvPr>
            <p:ph type="sldNum" sz="quarter" idx="12"/>
          </p:nvPr>
        </p:nvSpPr>
        <p:spPr/>
        <p:txBody>
          <a:bodyPr/>
          <a:lstStyle/>
          <a:p>
            <a:fld id="{3649778E-8B95-4CAD-A968-546A473B6F11}" type="slidenum">
              <a:rPr lang="en-US" smtClean="0"/>
              <a:pPr/>
              <a:t>29</a:t>
            </a:fld>
            <a:endParaRPr lang="en-US"/>
          </a:p>
        </p:txBody>
      </p:sp>
      <p:sp>
        <p:nvSpPr>
          <p:cNvPr id="6"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325360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52800" y="1828800"/>
            <a:ext cx="4724400" cy="1143000"/>
          </a:xfrm>
        </p:spPr>
        <p:txBody>
          <a:bodyPr/>
          <a:lstStyle/>
          <a:p>
            <a:r>
              <a:rPr lang="en-US" sz="4000" b="1" dirty="0" smtClean="0">
                <a:solidFill>
                  <a:schemeClr val="accent4">
                    <a:lumMod val="50000"/>
                  </a:schemeClr>
                </a:solidFill>
              </a:rPr>
              <a:t>Francis of Assisi</a:t>
            </a:r>
            <a:endParaRPr lang="en-US" sz="4000" b="1" dirty="0">
              <a:solidFill>
                <a:schemeClr val="accent4">
                  <a:lumMod val="50000"/>
                </a:schemeClr>
              </a:solidFill>
            </a:endParaRPr>
          </a:p>
        </p:txBody>
      </p:sp>
      <p:sp>
        <p:nvSpPr>
          <p:cNvPr id="2" name="Content Placeholder 1"/>
          <p:cNvSpPr>
            <a:spLocks noGrp="1"/>
          </p:cNvSpPr>
          <p:nvPr>
            <p:ph idx="1"/>
          </p:nvPr>
        </p:nvSpPr>
        <p:spPr>
          <a:xfrm>
            <a:off x="3200400" y="3276600"/>
            <a:ext cx="5791200" cy="3001962"/>
          </a:xfrm>
        </p:spPr>
        <p:txBody>
          <a:bodyPr>
            <a:normAutofit lnSpcReduction="10000"/>
          </a:bodyPr>
          <a:lstStyle/>
          <a:p>
            <a:pPr marL="0">
              <a:spcBef>
                <a:spcPts val="0"/>
              </a:spcBef>
              <a:buClr>
                <a:schemeClr val="accent4">
                  <a:lumMod val="50000"/>
                </a:schemeClr>
              </a:buClr>
              <a:buFont typeface="Wingdings" pitchFamily="2" charset="2"/>
              <a:buChar char="v"/>
            </a:pPr>
            <a:r>
              <a:rPr lang="en-US" sz="3200" b="1" dirty="0" smtClean="0">
                <a:solidFill>
                  <a:schemeClr val="accent4">
                    <a:lumMod val="50000"/>
                  </a:schemeClr>
                </a:solidFill>
              </a:rPr>
              <a:t> Patron of Ecology or Ecological Literacy by Pope John Paul II – 1979</a:t>
            </a:r>
            <a:br>
              <a:rPr lang="en-US" sz="3200" b="1" dirty="0" smtClean="0">
                <a:solidFill>
                  <a:schemeClr val="accent4">
                    <a:lumMod val="50000"/>
                  </a:schemeClr>
                </a:solidFill>
              </a:rPr>
            </a:br>
            <a:endParaRPr lang="en-US" sz="3200" b="1" dirty="0" smtClean="0">
              <a:solidFill>
                <a:schemeClr val="accent4">
                  <a:lumMod val="50000"/>
                </a:schemeClr>
              </a:solidFill>
            </a:endParaRPr>
          </a:p>
          <a:p>
            <a:pPr marL="0">
              <a:spcBef>
                <a:spcPts val="0"/>
              </a:spcBef>
              <a:buClr>
                <a:schemeClr val="accent4">
                  <a:lumMod val="50000"/>
                </a:schemeClr>
              </a:buClr>
              <a:buFont typeface="Wingdings" pitchFamily="2" charset="2"/>
              <a:buChar char="v"/>
            </a:pPr>
            <a:r>
              <a:rPr lang="en-US" sz="3200" b="1" dirty="0" smtClean="0">
                <a:solidFill>
                  <a:schemeClr val="accent4">
                    <a:lumMod val="50000"/>
                  </a:schemeClr>
                </a:solidFill>
              </a:rPr>
              <a:t> Special relationship with creation</a:t>
            </a:r>
            <a:r>
              <a:rPr lang="en-US" sz="3200" b="1" dirty="0">
                <a:solidFill>
                  <a:schemeClr val="accent4">
                    <a:lumMod val="50000"/>
                  </a:schemeClr>
                </a:solidFill>
              </a:rPr>
              <a:t> </a:t>
            </a:r>
            <a:r>
              <a:rPr lang="en-US" sz="3200" b="1" dirty="0" smtClean="0">
                <a:solidFill>
                  <a:schemeClr val="accent4">
                    <a:lumMod val="50000"/>
                  </a:schemeClr>
                </a:solidFill>
              </a:rPr>
              <a:t>-	Respect</a:t>
            </a:r>
            <a:endParaRPr lang="en-US" sz="3200" b="1" dirty="0">
              <a:solidFill>
                <a:schemeClr val="accent4">
                  <a:lumMod val="50000"/>
                </a:schemeClr>
              </a:solidFill>
            </a:endParaRPr>
          </a:p>
          <a:p>
            <a:pPr>
              <a:buClr>
                <a:schemeClr val="tx1"/>
              </a:buClr>
              <a:buFont typeface="Wingdings" pitchFamily="2" charset="2"/>
              <a:buChar char="v"/>
            </a:pPr>
            <a:endParaRPr lang="en-US" sz="3200" b="1" dirty="0" smtClean="0">
              <a:solidFill>
                <a:schemeClr val="accent4">
                  <a:lumMod val="50000"/>
                </a:schemeClr>
              </a:solidFill>
            </a:endParaRPr>
          </a:p>
        </p:txBody>
      </p:sp>
      <p:sp>
        <p:nvSpPr>
          <p:cNvPr id="3" name="Slide Number Placeholder 2"/>
          <p:cNvSpPr>
            <a:spLocks noGrp="1"/>
          </p:cNvSpPr>
          <p:nvPr>
            <p:ph type="sldNum" sz="quarter" idx="12"/>
          </p:nvPr>
        </p:nvSpPr>
        <p:spPr/>
        <p:txBody>
          <a:bodyPr/>
          <a:lstStyle/>
          <a:p>
            <a:fld id="{3649778E-8B95-4CAD-A968-546A473B6F11}" type="slidenum">
              <a:rPr lang="en-US" smtClean="0"/>
              <a:pPr/>
              <a:t>3</a:t>
            </a:fld>
            <a:endParaRPr lang="en-US"/>
          </a:p>
        </p:txBody>
      </p:sp>
      <p:sp>
        <p:nvSpPr>
          <p:cNvPr id="5"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37391"/>
            <a:ext cx="2274679" cy="372329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6453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0620"/>
            <a:ext cx="9144000" cy="940180"/>
          </a:xfrm>
        </p:spPr>
        <p:txBody>
          <a:bodyPr>
            <a:noAutofit/>
          </a:bodyPr>
          <a:lstStyle/>
          <a:p>
            <a:pPr algn="ctr"/>
            <a:r>
              <a:rPr lang="en-US" sz="4000" i="1" dirty="0">
                <a:solidFill>
                  <a:schemeClr val="accent4">
                    <a:lumMod val="50000"/>
                  </a:schemeClr>
                </a:solidFill>
              </a:rPr>
              <a:t>The</a:t>
            </a:r>
            <a:r>
              <a:rPr lang="en-US" sz="4000" dirty="0">
                <a:solidFill>
                  <a:schemeClr val="accent4">
                    <a:lumMod val="50000"/>
                  </a:schemeClr>
                </a:solidFill>
              </a:rPr>
              <a:t> </a:t>
            </a:r>
            <a:r>
              <a:rPr lang="en-US" sz="4000" i="1" dirty="0">
                <a:solidFill>
                  <a:schemeClr val="accent4">
                    <a:lumMod val="50000"/>
                  </a:schemeClr>
                </a:solidFill>
              </a:rPr>
              <a:t>Canticle of the Creatures</a:t>
            </a:r>
            <a:endParaRPr lang="en-US" sz="4000" dirty="0">
              <a:solidFill>
                <a:schemeClr val="accent4">
                  <a:lumMod val="50000"/>
                </a:schemeClr>
              </a:solidFill>
            </a:endParaRPr>
          </a:p>
        </p:txBody>
      </p:sp>
      <p:sp>
        <p:nvSpPr>
          <p:cNvPr id="3" name="Content Placeholder 2"/>
          <p:cNvSpPr>
            <a:spLocks noGrp="1"/>
          </p:cNvSpPr>
          <p:nvPr>
            <p:ph idx="1"/>
          </p:nvPr>
        </p:nvSpPr>
        <p:spPr>
          <a:xfrm>
            <a:off x="914400" y="4572000"/>
            <a:ext cx="7239000" cy="1554163"/>
          </a:xfrm>
        </p:spPr>
        <p:txBody>
          <a:bodyPr>
            <a:noAutofit/>
          </a:bodyPr>
          <a:lstStyle/>
          <a:p>
            <a:pPr marL="0" indent="0" algn="ctr">
              <a:buNone/>
            </a:pPr>
            <a:r>
              <a:rPr lang="en-US" sz="3200" b="1" dirty="0">
                <a:solidFill>
                  <a:schemeClr val="accent4">
                    <a:lumMod val="50000"/>
                  </a:schemeClr>
                </a:solidFill>
              </a:rPr>
              <a:t>Praise and bless my Lord and </a:t>
            </a:r>
            <a:r>
              <a:rPr lang="en-US" sz="3200" b="1" dirty="0" smtClean="0">
                <a:solidFill>
                  <a:schemeClr val="accent4">
                    <a:lumMod val="50000"/>
                  </a:schemeClr>
                </a:solidFill>
              </a:rPr>
              <a:t/>
            </a:r>
            <a:br>
              <a:rPr lang="en-US" sz="3200" b="1" dirty="0" smtClean="0">
                <a:solidFill>
                  <a:schemeClr val="accent4">
                    <a:lumMod val="50000"/>
                  </a:schemeClr>
                </a:solidFill>
              </a:rPr>
            </a:br>
            <a:r>
              <a:rPr lang="en-US" sz="3200" b="1" dirty="0" smtClean="0">
                <a:solidFill>
                  <a:schemeClr val="accent4">
                    <a:lumMod val="50000"/>
                  </a:schemeClr>
                </a:solidFill>
              </a:rPr>
              <a:t>give </a:t>
            </a:r>
            <a:r>
              <a:rPr lang="en-US" sz="3200" b="1" dirty="0">
                <a:solidFill>
                  <a:schemeClr val="accent4">
                    <a:lumMod val="50000"/>
                  </a:schemeClr>
                </a:solidFill>
              </a:rPr>
              <a:t>Him thanks</a:t>
            </a:r>
            <a:br>
              <a:rPr lang="en-US" sz="3200" b="1" dirty="0">
                <a:solidFill>
                  <a:schemeClr val="accent4">
                    <a:lumMod val="50000"/>
                  </a:schemeClr>
                </a:solidFill>
              </a:rPr>
            </a:br>
            <a:r>
              <a:rPr lang="en-US" sz="3200" b="1" dirty="0">
                <a:solidFill>
                  <a:schemeClr val="accent4">
                    <a:lumMod val="50000"/>
                  </a:schemeClr>
                </a:solidFill>
              </a:rPr>
              <a:t>and serve Him with great humility. </a:t>
            </a:r>
          </a:p>
        </p:txBody>
      </p:sp>
      <p:sp>
        <p:nvSpPr>
          <p:cNvPr id="4" name="Text Placeholder 3"/>
          <p:cNvSpPr>
            <a:spLocks noGrp="1"/>
          </p:cNvSpPr>
          <p:nvPr>
            <p:ph type="body" sz="half" idx="2"/>
          </p:nvPr>
        </p:nvSpPr>
        <p:spPr>
          <a:xfrm>
            <a:off x="609600" y="2895601"/>
            <a:ext cx="7924800" cy="1828800"/>
          </a:xfrm>
        </p:spPr>
        <p:txBody>
          <a:bodyPr>
            <a:normAutofit/>
          </a:bodyPr>
          <a:lstStyle/>
          <a:p>
            <a:pPr algn="ctr"/>
            <a:r>
              <a:rPr lang="en-US" sz="3200" b="1" dirty="0" smtClean="0">
                <a:solidFill>
                  <a:schemeClr val="accent4">
                    <a:lumMod val="50000"/>
                  </a:schemeClr>
                </a:solidFill>
              </a:rPr>
              <a:t>Francis comes full circle </a:t>
            </a:r>
          </a:p>
          <a:p>
            <a:pPr algn="ctr"/>
            <a:r>
              <a:rPr lang="en-US" sz="3200" b="1" dirty="0" smtClean="0">
                <a:solidFill>
                  <a:schemeClr val="accent4">
                    <a:lumMod val="50000"/>
                  </a:schemeClr>
                </a:solidFill>
              </a:rPr>
              <a:t>returning to praise.</a:t>
            </a:r>
            <a:br>
              <a:rPr lang="en-US" sz="3200" b="1" dirty="0" smtClean="0">
                <a:solidFill>
                  <a:schemeClr val="accent4">
                    <a:lumMod val="50000"/>
                  </a:schemeClr>
                </a:solidFill>
              </a:rPr>
            </a:br>
            <a:endParaRPr lang="en-US" sz="3200" b="1" dirty="0">
              <a:solidFill>
                <a:schemeClr val="accent4">
                  <a:lumMod val="50000"/>
                </a:schemeClr>
              </a:solidFill>
            </a:endParaRPr>
          </a:p>
        </p:txBody>
      </p:sp>
      <p:sp>
        <p:nvSpPr>
          <p:cNvPr id="5" name="Slide Number Placeholder 4"/>
          <p:cNvSpPr>
            <a:spLocks noGrp="1"/>
          </p:cNvSpPr>
          <p:nvPr>
            <p:ph type="sldNum" sz="quarter" idx="12"/>
          </p:nvPr>
        </p:nvSpPr>
        <p:spPr/>
        <p:txBody>
          <a:bodyPr/>
          <a:lstStyle/>
          <a:p>
            <a:fld id="{3649778E-8B95-4CAD-A968-546A473B6F11}" type="slidenum">
              <a:rPr lang="en-US" smtClean="0"/>
              <a:pPr/>
              <a:t>30</a:t>
            </a:fld>
            <a:endParaRPr lang="en-US"/>
          </a:p>
        </p:txBody>
      </p:sp>
      <p:sp>
        <p:nvSpPr>
          <p:cNvPr id="6"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173462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0620"/>
            <a:ext cx="9144000" cy="761999"/>
          </a:xfrm>
        </p:spPr>
        <p:txBody>
          <a:bodyPr/>
          <a:lstStyle/>
          <a:p>
            <a:pPr algn="ctr"/>
            <a:r>
              <a:rPr lang="en-US" sz="4000" i="1" dirty="0">
                <a:solidFill>
                  <a:schemeClr val="accent4">
                    <a:lumMod val="50000"/>
                  </a:schemeClr>
                </a:solidFill>
              </a:rPr>
              <a:t>The</a:t>
            </a:r>
            <a:r>
              <a:rPr lang="en-US" sz="4000" dirty="0">
                <a:solidFill>
                  <a:schemeClr val="accent4">
                    <a:lumMod val="50000"/>
                  </a:schemeClr>
                </a:solidFill>
              </a:rPr>
              <a:t> </a:t>
            </a:r>
            <a:r>
              <a:rPr lang="en-US" sz="4000" i="1" dirty="0">
                <a:solidFill>
                  <a:schemeClr val="accent4">
                    <a:lumMod val="50000"/>
                  </a:schemeClr>
                </a:solidFill>
              </a:rPr>
              <a:t>Canticle of the Creatures</a:t>
            </a:r>
            <a:endParaRPr lang="en-US" sz="4000" dirty="0">
              <a:solidFill>
                <a:schemeClr val="accent4">
                  <a:lumMod val="50000"/>
                </a:schemeClr>
              </a:solidFill>
            </a:endParaRPr>
          </a:p>
        </p:txBody>
      </p:sp>
      <p:sp>
        <p:nvSpPr>
          <p:cNvPr id="4" name="Text Placeholder 3"/>
          <p:cNvSpPr>
            <a:spLocks noGrp="1"/>
          </p:cNvSpPr>
          <p:nvPr>
            <p:ph type="body" sz="half" idx="2"/>
          </p:nvPr>
        </p:nvSpPr>
        <p:spPr>
          <a:xfrm>
            <a:off x="685800" y="2743200"/>
            <a:ext cx="7526525" cy="3657600"/>
          </a:xfrm>
        </p:spPr>
        <p:txBody>
          <a:bodyPr>
            <a:noAutofit/>
          </a:bodyPr>
          <a:lstStyle/>
          <a:p>
            <a:pPr algn="ctr"/>
            <a:r>
              <a:rPr lang="en-US" sz="3200" b="1" dirty="0" smtClean="0">
                <a:solidFill>
                  <a:schemeClr val="accent4">
                    <a:lumMod val="50000"/>
                  </a:schemeClr>
                </a:solidFill>
              </a:rPr>
              <a:t>Francis intertwines his understanding of God’s self-revelation through Jesus. </a:t>
            </a:r>
          </a:p>
          <a:p>
            <a:endParaRPr lang="en-US" sz="3200" b="1" dirty="0" smtClean="0">
              <a:solidFill>
                <a:schemeClr val="accent4">
                  <a:lumMod val="50000"/>
                </a:schemeClr>
              </a:solidFill>
            </a:endParaRPr>
          </a:p>
          <a:p>
            <a:r>
              <a:rPr lang="en-US" sz="3200" b="1" dirty="0">
                <a:solidFill>
                  <a:schemeClr val="accent4">
                    <a:lumMod val="50000"/>
                  </a:schemeClr>
                </a:solidFill>
              </a:rPr>
              <a:t>The </a:t>
            </a:r>
            <a:r>
              <a:rPr lang="en-US" sz="3200" b="1" dirty="0" smtClean="0">
                <a:solidFill>
                  <a:schemeClr val="accent4">
                    <a:lumMod val="50000"/>
                  </a:schemeClr>
                </a:solidFill>
              </a:rPr>
              <a:t>Creator, “Most High,” empties, </a:t>
            </a:r>
            <a:r>
              <a:rPr lang="en-US" sz="3200" b="1" dirty="0">
                <a:solidFill>
                  <a:schemeClr val="accent4">
                    <a:lumMod val="50000"/>
                  </a:schemeClr>
                </a:solidFill>
              </a:rPr>
              <a:t>strips, becomes human and </a:t>
            </a:r>
            <a:r>
              <a:rPr lang="en-US" sz="3200" b="1" dirty="0" smtClean="0">
                <a:solidFill>
                  <a:schemeClr val="accent4">
                    <a:lumMod val="50000"/>
                  </a:schemeClr>
                </a:solidFill>
              </a:rPr>
              <a:t>“serve(s) </a:t>
            </a:r>
            <a:r>
              <a:rPr lang="en-US" sz="3200" b="1" dirty="0">
                <a:solidFill>
                  <a:schemeClr val="accent4">
                    <a:lumMod val="50000"/>
                  </a:schemeClr>
                </a:solidFill>
              </a:rPr>
              <a:t>… with great humility.” </a:t>
            </a:r>
          </a:p>
        </p:txBody>
      </p:sp>
      <p:sp>
        <p:nvSpPr>
          <p:cNvPr id="5" name="Slide Number Placeholder 4"/>
          <p:cNvSpPr>
            <a:spLocks noGrp="1"/>
          </p:cNvSpPr>
          <p:nvPr>
            <p:ph type="sldNum" sz="quarter" idx="12"/>
          </p:nvPr>
        </p:nvSpPr>
        <p:spPr/>
        <p:txBody>
          <a:bodyPr/>
          <a:lstStyle/>
          <a:p>
            <a:fld id="{3649778E-8B95-4CAD-A968-546A473B6F11}" type="slidenum">
              <a:rPr lang="en-US" smtClean="0"/>
              <a:pPr/>
              <a:t>31</a:t>
            </a:fld>
            <a:endParaRPr lang="en-US"/>
          </a:p>
        </p:txBody>
      </p:sp>
      <p:sp>
        <p:nvSpPr>
          <p:cNvPr id="6"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83500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97" r="6975"/>
          <a:stretch/>
        </p:blipFill>
        <p:spPr bwMode="auto">
          <a:xfrm>
            <a:off x="167551" y="332871"/>
            <a:ext cx="3731787" cy="575748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3649778E-8B95-4CAD-A968-546A473B6F11}" type="slidenum">
              <a:rPr lang="en-US" b="1" smtClean="0">
                <a:solidFill>
                  <a:schemeClr val="accent4">
                    <a:lumMod val="50000"/>
                  </a:schemeClr>
                </a:solidFill>
              </a:rPr>
              <a:pPr/>
              <a:t>32</a:t>
            </a:fld>
            <a:endParaRPr lang="en-US" b="1">
              <a:solidFill>
                <a:schemeClr val="accent4">
                  <a:lumMod val="50000"/>
                </a:schemeClr>
              </a:solidFill>
            </a:endParaRPr>
          </a:p>
        </p:txBody>
      </p:sp>
      <p:sp>
        <p:nvSpPr>
          <p:cNvPr id="5" name="TextBox 4"/>
          <p:cNvSpPr txBox="1"/>
          <p:nvPr/>
        </p:nvSpPr>
        <p:spPr>
          <a:xfrm>
            <a:off x="4114800" y="304800"/>
            <a:ext cx="4724400" cy="6432530"/>
          </a:xfrm>
          <a:prstGeom prst="rect">
            <a:avLst/>
          </a:prstGeom>
          <a:noFill/>
        </p:spPr>
        <p:txBody>
          <a:bodyPr wrap="square" rtlCol="0">
            <a:spAutoFit/>
          </a:bodyPr>
          <a:lstStyle/>
          <a:p>
            <a:pPr algn="ctr"/>
            <a:r>
              <a:rPr lang="en-US" b="1" cap="all" dirty="0">
                <a:solidFill>
                  <a:schemeClr val="accent4">
                    <a:lumMod val="50000"/>
                  </a:schemeClr>
                </a:solidFill>
              </a:rPr>
              <a:t>The CANTICLE OF the Creatures  </a:t>
            </a:r>
          </a:p>
          <a:p>
            <a:r>
              <a:rPr lang="en-US" b="1" cap="all" dirty="0">
                <a:solidFill>
                  <a:schemeClr val="accent4">
                    <a:lumMod val="50000"/>
                  </a:schemeClr>
                </a:solidFill>
              </a:rPr>
              <a:t> </a:t>
            </a:r>
          </a:p>
          <a:p>
            <a:pPr algn="ctr"/>
            <a:endParaRPr lang="en-US" b="1" dirty="0" smtClean="0">
              <a:solidFill>
                <a:schemeClr val="accent4">
                  <a:lumMod val="50000"/>
                </a:schemeClr>
              </a:solidFill>
            </a:endParaRPr>
          </a:p>
          <a:p>
            <a:pPr algn="ctr"/>
            <a:r>
              <a:rPr lang="en-US" sz="2000" b="1" dirty="0" smtClean="0">
                <a:solidFill>
                  <a:schemeClr val="accent4">
                    <a:lumMod val="50000"/>
                  </a:schemeClr>
                </a:solidFill>
              </a:rPr>
              <a:t>Most </a:t>
            </a:r>
            <a:r>
              <a:rPr lang="en-US" sz="2000" b="1" dirty="0">
                <a:solidFill>
                  <a:schemeClr val="accent4">
                    <a:lumMod val="50000"/>
                  </a:schemeClr>
                </a:solidFill>
              </a:rPr>
              <a:t>High, all-powerful, good Lord,</a:t>
            </a:r>
            <a:br>
              <a:rPr lang="en-US" sz="2000" b="1" dirty="0">
                <a:solidFill>
                  <a:schemeClr val="accent4">
                    <a:lumMod val="50000"/>
                  </a:schemeClr>
                </a:solidFill>
              </a:rPr>
            </a:br>
            <a:r>
              <a:rPr lang="en-US" sz="2000" b="1" dirty="0">
                <a:solidFill>
                  <a:schemeClr val="accent4">
                    <a:lumMod val="50000"/>
                  </a:schemeClr>
                </a:solidFill>
              </a:rPr>
              <a:t>   Yours are the praises, the glory, </a:t>
            </a:r>
            <a:r>
              <a:rPr lang="en-US" sz="2000" b="1" dirty="0" smtClean="0">
                <a:solidFill>
                  <a:schemeClr val="accent4">
                    <a:lumMod val="50000"/>
                  </a:schemeClr>
                </a:solidFill>
              </a:rPr>
              <a:t/>
            </a:r>
            <a:br>
              <a:rPr lang="en-US" sz="2000" b="1" dirty="0" smtClean="0">
                <a:solidFill>
                  <a:schemeClr val="accent4">
                    <a:lumMod val="50000"/>
                  </a:schemeClr>
                </a:solidFill>
              </a:rPr>
            </a:br>
            <a:r>
              <a:rPr lang="en-US" sz="2000" b="1" dirty="0" smtClean="0">
                <a:solidFill>
                  <a:schemeClr val="accent4">
                    <a:lumMod val="50000"/>
                  </a:schemeClr>
                </a:solidFill>
              </a:rPr>
              <a:t>and the </a:t>
            </a:r>
            <a:r>
              <a:rPr lang="en-US" sz="2000" b="1" dirty="0">
                <a:solidFill>
                  <a:schemeClr val="accent4">
                    <a:lumMod val="50000"/>
                  </a:schemeClr>
                </a:solidFill>
              </a:rPr>
              <a:t>honor, and all blessing,</a:t>
            </a:r>
            <a:br>
              <a:rPr lang="en-US" sz="2000" b="1" dirty="0">
                <a:solidFill>
                  <a:schemeClr val="accent4">
                    <a:lumMod val="50000"/>
                  </a:schemeClr>
                </a:solidFill>
              </a:rPr>
            </a:br>
            <a:r>
              <a:rPr lang="en-US" sz="2000" b="1" dirty="0">
                <a:solidFill>
                  <a:schemeClr val="accent4">
                    <a:lumMod val="50000"/>
                  </a:schemeClr>
                </a:solidFill>
              </a:rPr>
              <a:t>To You alone, Most High, do they belong,</a:t>
            </a:r>
            <a:br>
              <a:rPr lang="en-US" sz="2000" b="1" dirty="0">
                <a:solidFill>
                  <a:schemeClr val="accent4">
                    <a:lumMod val="50000"/>
                  </a:schemeClr>
                </a:solidFill>
              </a:rPr>
            </a:br>
            <a:r>
              <a:rPr lang="en-US" sz="2000" b="1" dirty="0">
                <a:solidFill>
                  <a:schemeClr val="accent4">
                    <a:lumMod val="50000"/>
                  </a:schemeClr>
                </a:solidFill>
              </a:rPr>
              <a:t>   and no human is worthy </a:t>
            </a:r>
            <a:r>
              <a:rPr lang="en-US" sz="2000" b="1" dirty="0" smtClean="0">
                <a:solidFill>
                  <a:schemeClr val="accent4">
                    <a:lumMod val="50000"/>
                  </a:schemeClr>
                </a:solidFill>
              </a:rPr>
              <a:t/>
            </a:r>
            <a:br>
              <a:rPr lang="en-US" sz="2000" b="1" dirty="0" smtClean="0">
                <a:solidFill>
                  <a:schemeClr val="accent4">
                    <a:lumMod val="50000"/>
                  </a:schemeClr>
                </a:solidFill>
              </a:rPr>
            </a:br>
            <a:r>
              <a:rPr lang="en-US" sz="2000" b="1" dirty="0" smtClean="0">
                <a:solidFill>
                  <a:schemeClr val="accent4">
                    <a:lumMod val="50000"/>
                  </a:schemeClr>
                </a:solidFill>
              </a:rPr>
              <a:t>to </a:t>
            </a:r>
            <a:r>
              <a:rPr lang="en-US" sz="2000" b="1" dirty="0">
                <a:solidFill>
                  <a:schemeClr val="accent4">
                    <a:lumMod val="50000"/>
                  </a:schemeClr>
                </a:solidFill>
              </a:rPr>
              <a:t>mention Your name.</a:t>
            </a:r>
            <a:br>
              <a:rPr lang="en-US" sz="2000" b="1" dirty="0">
                <a:solidFill>
                  <a:schemeClr val="accent4">
                    <a:lumMod val="50000"/>
                  </a:schemeClr>
                </a:solidFill>
              </a:rPr>
            </a:br>
            <a:endParaRPr lang="en-US" sz="2000" b="1" dirty="0">
              <a:solidFill>
                <a:schemeClr val="accent4">
                  <a:lumMod val="50000"/>
                </a:schemeClr>
              </a:solidFill>
            </a:endParaRPr>
          </a:p>
          <a:p>
            <a:pPr algn="ctr"/>
            <a:r>
              <a:rPr lang="en-US" sz="2000" b="1" dirty="0" smtClean="0">
                <a:solidFill>
                  <a:schemeClr val="accent4">
                    <a:lumMod val="50000"/>
                  </a:schemeClr>
                </a:solidFill>
              </a:rPr>
              <a:t>Praised </a:t>
            </a:r>
            <a:r>
              <a:rPr lang="en-US" sz="2000" b="1" dirty="0">
                <a:solidFill>
                  <a:schemeClr val="accent4">
                    <a:lumMod val="50000"/>
                  </a:schemeClr>
                </a:solidFill>
              </a:rPr>
              <a:t>be You, my Lord, </a:t>
            </a:r>
            <a:r>
              <a:rPr lang="en-US" sz="2000" b="1" dirty="0" smtClean="0">
                <a:solidFill>
                  <a:schemeClr val="accent4">
                    <a:lumMod val="50000"/>
                  </a:schemeClr>
                </a:solidFill>
              </a:rPr>
              <a:t/>
            </a:r>
            <a:br>
              <a:rPr lang="en-US" sz="2000" b="1" dirty="0" smtClean="0">
                <a:solidFill>
                  <a:schemeClr val="accent4">
                    <a:lumMod val="50000"/>
                  </a:schemeClr>
                </a:solidFill>
              </a:rPr>
            </a:br>
            <a:r>
              <a:rPr lang="en-US" sz="2000" b="1" dirty="0" smtClean="0">
                <a:solidFill>
                  <a:schemeClr val="accent4">
                    <a:lumMod val="50000"/>
                  </a:schemeClr>
                </a:solidFill>
              </a:rPr>
              <a:t>with </a:t>
            </a:r>
            <a:r>
              <a:rPr lang="en-US" sz="2000" b="1" dirty="0">
                <a:solidFill>
                  <a:schemeClr val="accent4">
                    <a:lumMod val="50000"/>
                  </a:schemeClr>
                </a:solidFill>
              </a:rPr>
              <a:t>all </a:t>
            </a:r>
            <a:r>
              <a:rPr lang="en-US" sz="2000" b="1" dirty="0" smtClean="0">
                <a:solidFill>
                  <a:schemeClr val="accent4">
                    <a:lumMod val="50000"/>
                  </a:schemeClr>
                </a:solidFill>
              </a:rPr>
              <a:t>Your </a:t>
            </a:r>
            <a:r>
              <a:rPr lang="en-US" sz="2000" b="1" dirty="0">
                <a:solidFill>
                  <a:schemeClr val="accent4">
                    <a:lumMod val="50000"/>
                  </a:schemeClr>
                </a:solidFill>
              </a:rPr>
              <a:t>creatures, </a:t>
            </a:r>
            <a:br>
              <a:rPr lang="en-US" sz="2000" b="1" dirty="0">
                <a:solidFill>
                  <a:schemeClr val="accent4">
                    <a:lumMod val="50000"/>
                  </a:schemeClr>
                </a:solidFill>
              </a:rPr>
            </a:br>
            <a:r>
              <a:rPr lang="en-US" sz="2000" b="1" dirty="0">
                <a:solidFill>
                  <a:schemeClr val="accent4">
                    <a:lumMod val="50000"/>
                  </a:schemeClr>
                </a:solidFill>
              </a:rPr>
              <a:t>   especially Sir Brother Sun, </a:t>
            </a:r>
            <a:br>
              <a:rPr lang="en-US" sz="2000" b="1" dirty="0">
                <a:solidFill>
                  <a:schemeClr val="accent4">
                    <a:lumMod val="50000"/>
                  </a:schemeClr>
                </a:solidFill>
              </a:rPr>
            </a:br>
            <a:r>
              <a:rPr lang="en-US" sz="2000" b="1" dirty="0">
                <a:solidFill>
                  <a:schemeClr val="accent4">
                    <a:lumMod val="50000"/>
                  </a:schemeClr>
                </a:solidFill>
              </a:rPr>
              <a:t>   Who is the day and through whom </a:t>
            </a:r>
            <a:r>
              <a:rPr lang="en-US" sz="2000" b="1" dirty="0" smtClean="0">
                <a:solidFill>
                  <a:schemeClr val="accent4">
                    <a:lumMod val="50000"/>
                  </a:schemeClr>
                </a:solidFill>
              </a:rPr>
              <a:t/>
            </a:r>
            <a:br>
              <a:rPr lang="en-US" sz="2000" b="1" dirty="0" smtClean="0">
                <a:solidFill>
                  <a:schemeClr val="accent4">
                    <a:lumMod val="50000"/>
                  </a:schemeClr>
                </a:solidFill>
              </a:rPr>
            </a:br>
            <a:r>
              <a:rPr lang="en-US" sz="2000" b="1" dirty="0" smtClean="0">
                <a:solidFill>
                  <a:schemeClr val="accent4">
                    <a:lumMod val="50000"/>
                  </a:schemeClr>
                </a:solidFill>
              </a:rPr>
              <a:t>You </a:t>
            </a:r>
            <a:r>
              <a:rPr lang="en-US" sz="2000" b="1" dirty="0">
                <a:solidFill>
                  <a:schemeClr val="accent4">
                    <a:lumMod val="50000"/>
                  </a:schemeClr>
                </a:solidFill>
              </a:rPr>
              <a:t>give us light.</a:t>
            </a:r>
            <a:br>
              <a:rPr lang="en-US" sz="2000" b="1" dirty="0">
                <a:solidFill>
                  <a:schemeClr val="accent4">
                    <a:lumMod val="50000"/>
                  </a:schemeClr>
                </a:solidFill>
              </a:rPr>
            </a:br>
            <a:r>
              <a:rPr lang="en-US" sz="2000" b="1" dirty="0">
                <a:solidFill>
                  <a:schemeClr val="accent4">
                    <a:lumMod val="50000"/>
                  </a:schemeClr>
                </a:solidFill>
              </a:rPr>
              <a:t>And he is beautiful and radiant </a:t>
            </a:r>
            <a:r>
              <a:rPr lang="en-US" sz="2000" b="1" dirty="0" smtClean="0">
                <a:solidFill>
                  <a:schemeClr val="accent4">
                    <a:lumMod val="50000"/>
                  </a:schemeClr>
                </a:solidFill>
              </a:rPr>
              <a:t/>
            </a:r>
            <a:br>
              <a:rPr lang="en-US" sz="2000" b="1" dirty="0" smtClean="0">
                <a:solidFill>
                  <a:schemeClr val="accent4">
                    <a:lumMod val="50000"/>
                  </a:schemeClr>
                </a:solidFill>
              </a:rPr>
            </a:br>
            <a:r>
              <a:rPr lang="en-US" sz="2000" b="1" dirty="0" smtClean="0">
                <a:solidFill>
                  <a:schemeClr val="accent4">
                    <a:lumMod val="50000"/>
                  </a:schemeClr>
                </a:solidFill>
              </a:rPr>
              <a:t>with </a:t>
            </a:r>
            <a:r>
              <a:rPr lang="en-US" sz="2000" b="1" dirty="0">
                <a:solidFill>
                  <a:schemeClr val="accent4">
                    <a:lumMod val="50000"/>
                  </a:schemeClr>
                </a:solidFill>
              </a:rPr>
              <a:t>great splendor;</a:t>
            </a:r>
            <a:br>
              <a:rPr lang="en-US" sz="2000" b="1" dirty="0">
                <a:solidFill>
                  <a:schemeClr val="accent4">
                    <a:lumMod val="50000"/>
                  </a:schemeClr>
                </a:solidFill>
              </a:rPr>
            </a:br>
            <a:r>
              <a:rPr lang="en-US" sz="2000" b="1" dirty="0">
                <a:solidFill>
                  <a:schemeClr val="accent4">
                    <a:lumMod val="50000"/>
                  </a:schemeClr>
                </a:solidFill>
              </a:rPr>
              <a:t>and bears a likeness of You, </a:t>
            </a:r>
            <a:r>
              <a:rPr lang="en-US" sz="2000" b="1" dirty="0" smtClean="0">
                <a:solidFill>
                  <a:schemeClr val="accent4">
                    <a:lumMod val="50000"/>
                  </a:schemeClr>
                </a:solidFill>
              </a:rPr>
              <a:t/>
            </a:r>
            <a:br>
              <a:rPr lang="en-US" sz="2000" b="1" dirty="0" smtClean="0">
                <a:solidFill>
                  <a:schemeClr val="accent4">
                    <a:lumMod val="50000"/>
                  </a:schemeClr>
                </a:solidFill>
              </a:rPr>
            </a:br>
            <a:r>
              <a:rPr lang="en-US" sz="2000" b="1" dirty="0" smtClean="0">
                <a:solidFill>
                  <a:schemeClr val="accent4">
                    <a:lumMod val="50000"/>
                  </a:schemeClr>
                </a:solidFill>
              </a:rPr>
              <a:t>Most </a:t>
            </a:r>
            <a:r>
              <a:rPr lang="en-US" sz="2000" b="1" dirty="0">
                <a:solidFill>
                  <a:schemeClr val="accent4">
                    <a:lumMod val="50000"/>
                  </a:schemeClr>
                </a:solidFill>
              </a:rPr>
              <a:t>High One.</a:t>
            </a:r>
            <a:br>
              <a:rPr lang="en-US" sz="2000" b="1" dirty="0">
                <a:solidFill>
                  <a:schemeClr val="accent4">
                    <a:lumMod val="50000"/>
                  </a:schemeClr>
                </a:solidFill>
              </a:rPr>
            </a:br>
            <a:endParaRPr lang="en-US" sz="2000" b="1" dirty="0">
              <a:solidFill>
                <a:schemeClr val="accent4">
                  <a:lumMod val="50000"/>
                </a:schemeClr>
              </a:solidFill>
            </a:endParaRPr>
          </a:p>
          <a:p>
            <a:endParaRPr lang="en-US" b="1" dirty="0">
              <a:solidFill>
                <a:schemeClr val="accent4">
                  <a:lumMod val="50000"/>
                </a:schemeClr>
              </a:solidFill>
            </a:endParaRPr>
          </a:p>
        </p:txBody>
      </p:sp>
    </p:spTree>
    <p:extLst>
      <p:ext uri="{BB962C8B-B14F-4D97-AF65-F5344CB8AC3E}">
        <p14:creationId xmlns:p14="http://schemas.microsoft.com/office/powerpoint/2010/main" val="70554440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649778E-8B95-4CAD-A968-546A473B6F11}" type="slidenum">
              <a:rPr lang="en-US" b="1" smtClean="0">
                <a:solidFill>
                  <a:schemeClr val="accent4">
                    <a:lumMod val="50000"/>
                  </a:schemeClr>
                </a:solidFill>
              </a:rPr>
              <a:pPr/>
              <a:t>33</a:t>
            </a:fld>
            <a:endParaRPr lang="en-US" b="1">
              <a:solidFill>
                <a:schemeClr val="accent4">
                  <a:lumMod val="50000"/>
                </a:schemeClr>
              </a:solidFill>
            </a:endParaRPr>
          </a:p>
        </p:txBody>
      </p:sp>
      <p:sp>
        <p:nvSpPr>
          <p:cNvPr id="5" name="TextBox 4"/>
          <p:cNvSpPr txBox="1"/>
          <p:nvPr/>
        </p:nvSpPr>
        <p:spPr>
          <a:xfrm>
            <a:off x="4038600" y="762000"/>
            <a:ext cx="4724400" cy="5724645"/>
          </a:xfrm>
          <a:prstGeom prst="rect">
            <a:avLst/>
          </a:prstGeom>
          <a:noFill/>
        </p:spPr>
        <p:txBody>
          <a:bodyPr wrap="square" rtlCol="0">
            <a:spAutoFit/>
          </a:bodyPr>
          <a:lstStyle/>
          <a:p>
            <a:pPr algn="ctr"/>
            <a:r>
              <a:rPr lang="en-US" b="1" dirty="0">
                <a:solidFill>
                  <a:schemeClr val="accent5">
                    <a:lumMod val="50000"/>
                  </a:schemeClr>
                </a:solidFill>
              </a:rPr>
              <a:t>Praised be You, my Lord</a:t>
            </a:r>
            <a:r>
              <a:rPr lang="en-US" b="1" dirty="0" smtClean="0">
                <a:solidFill>
                  <a:schemeClr val="accent5">
                    <a:lumMod val="50000"/>
                  </a:schemeClr>
                </a:solidFill>
              </a:rPr>
              <a:t>, </a:t>
            </a:r>
          </a:p>
          <a:p>
            <a:pPr algn="ctr">
              <a:spcAft>
                <a:spcPts val="1800"/>
              </a:spcAft>
            </a:pPr>
            <a:r>
              <a:rPr lang="en-US" b="1" dirty="0" smtClean="0">
                <a:solidFill>
                  <a:schemeClr val="accent5">
                    <a:lumMod val="50000"/>
                  </a:schemeClr>
                </a:solidFill>
              </a:rPr>
              <a:t>through </a:t>
            </a:r>
            <a:r>
              <a:rPr lang="en-US" b="1" dirty="0">
                <a:solidFill>
                  <a:schemeClr val="accent5">
                    <a:lumMod val="50000"/>
                  </a:schemeClr>
                </a:solidFill>
              </a:rPr>
              <a:t>Sister Moon and the stars, </a:t>
            </a:r>
            <a:br>
              <a:rPr lang="en-US" b="1" dirty="0">
                <a:solidFill>
                  <a:schemeClr val="accent5">
                    <a:lumMod val="50000"/>
                  </a:schemeClr>
                </a:solidFill>
              </a:rPr>
            </a:br>
            <a:r>
              <a:rPr lang="en-US" b="1" dirty="0">
                <a:solidFill>
                  <a:schemeClr val="accent5">
                    <a:lumMod val="50000"/>
                  </a:schemeClr>
                </a:solidFill>
              </a:rPr>
              <a:t>   in heaven You formed them clear and precious and beautiful.</a:t>
            </a:r>
            <a:endParaRPr lang="en-US" dirty="0">
              <a:solidFill>
                <a:schemeClr val="accent5">
                  <a:lumMod val="50000"/>
                </a:schemeClr>
              </a:solidFill>
            </a:endParaRPr>
          </a:p>
          <a:p>
            <a:pPr algn="ctr">
              <a:spcAft>
                <a:spcPts val="1800"/>
              </a:spcAft>
            </a:pPr>
            <a:r>
              <a:rPr lang="en-US" b="1" dirty="0" smtClean="0">
                <a:solidFill>
                  <a:schemeClr val="accent5">
                    <a:lumMod val="50000"/>
                  </a:schemeClr>
                </a:solidFill>
              </a:rPr>
              <a:t>Praised </a:t>
            </a:r>
            <a:r>
              <a:rPr lang="en-US" b="1" dirty="0">
                <a:solidFill>
                  <a:schemeClr val="accent5">
                    <a:lumMod val="50000"/>
                  </a:schemeClr>
                </a:solidFill>
              </a:rPr>
              <a:t>be You, my Lord through Brother Wind,</a:t>
            </a:r>
            <a:br>
              <a:rPr lang="en-US" b="1" dirty="0">
                <a:solidFill>
                  <a:schemeClr val="accent5">
                    <a:lumMod val="50000"/>
                  </a:schemeClr>
                </a:solidFill>
              </a:rPr>
            </a:br>
            <a:r>
              <a:rPr lang="en-US" b="1" dirty="0">
                <a:solidFill>
                  <a:schemeClr val="accent5">
                    <a:lumMod val="50000"/>
                  </a:schemeClr>
                </a:solidFill>
              </a:rPr>
              <a:t>   and through the air, cloudy and serene, </a:t>
            </a:r>
            <a:br>
              <a:rPr lang="en-US" b="1" dirty="0">
                <a:solidFill>
                  <a:schemeClr val="accent5">
                    <a:lumMod val="50000"/>
                  </a:schemeClr>
                </a:solidFill>
              </a:rPr>
            </a:br>
            <a:r>
              <a:rPr lang="en-US" b="1" dirty="0">
                <a:solidFill>
                  <a:schemeClr val="accent5">
                    <a:lumMod val="50000"/>
                  </a:schemeClr>
                </a:solidFill>
              </a:rPr>
              <a:t>and every kind of weather,</a:t>
            </a:r>
            <a:br>
              <a:rPr lang="en-US" b="1" dirty="0">
                <a:solidFill>
                  <a:schemeClr val="accent5">
                    <a:lumMod val="50000"/>
                  </a:schemeClr>
                </a:solidFill>
              </a:rPr>
            </a:br>
            <a:r>
              <a:rPr lang="en-US" b="1" dirty="0">
                <a:solidFill>
                  <a:schemeClr val="accent5">
                    <a:lumMod val="50000"/>
                  </a:schemeClr>
                </a:solidFill>
              </a:rPr>
              <a:t>   through whom You give sustenance</a:t>
            </a:r>
            <a:br>
              <a:rPr lang="en-US" b="1" dirty="0">
                <a:solidFill>
                  <a:schemeClr val="accent5">
                    <a:lumMod val="50000"/>
                  </a:schemeClr>
                </a:solidFill>
              </a:rPr>
            </a:br>
            <a:r>
              <a:rPr lang="en-US" b="1" dirty="0">
                <a:solidFill>
                  <a:schemeClr val="accent5">
                    <a:lumMod val="50000"/>
                  </a:schemeClr>
                </a:solidFill>
              </a:rPr>
              <a:t> to Your creatures.</a:t>
            </a:r>
            <a:endParaRPr lang="en-US" dirty="0">
              <a:solidFill>
                <a:schemeClr val="accent5">
                  <a:lumMod val="50000"/>
                </a:schemeClr>
              </a:solidFill>
            </a:endParaRPr>
          </a:p>
          <a:p>
            <a:pPr algn="ctr">
              <a:spcAft>
                <a:spcPts val="1800"/>
              </a:spcAft>
            </a:pPr>
            <a:r>
              <a:rPr lang="en-US" b="1" dirty="0" smtClean="0">
                <a:solidFill>
                  <a:schemeClr val="accent5">
                    <a:lumMod val="50000"/>
                  </a:schemeClr>
                </a:solidFill>
              </a:rPr>
              <a:t>Praised </a:t>
            </a:r>
            <a:r>
              <a:rPr lang="en-US" b="1" dirty="0">
                <a:solidFill>
                  <a:schemeClr val="accent5">
                    <a:lumMod val="50000"/>
                  </a:schemeClr>
                </a:solidFill>
              </a:rPr>
              <a:t>be You, my Lord, through Sister Water, </a:t>
            </a:r>
            <a:br>
              <a:rPr lang="en-US" b="1" dirty="0">
                <a:solidFill>
                  <a:schemeClr val="accent5">
                    <a:lumMod val="50000"/>
                  </a:schemeClr>
                </a:solidFill>
              </a:rPr>
            </a:br>
            <a:r>
              <a:rPr lang="en-US" b="1" dirty="0">
                <a:solidFill>
                  <a:schemeClr val="accent5">
                    <a:lumMod val="50000"/>
                  </a:schemeClr>
                </a:solidFill>
              </a:rPr>
              <a:t>   who is very useful and humble </a:t>
            </a:r>
            <a:br>
              <a:rPr lang="en-US" b="1" dirty="0">
                <a:solidFill>
                  <a:schemeClr val="accent5">
                    <a:lumMod val="50000"/>
                  </a:schemeClr>
                </a:solidFill>
              </a:rPr>
            </a:br>
            <a:r>
              <a:rPr lang="en-US" b="1" dirty="0">
                <a:solidFill>
                  <a:schemeClr val="accent5">
                    <a:lumMod val="50000"/>
                  </a:schemeClr>
                </a:solidFill>
              </a:rPr>
              <a:t>and precious and chaste.</a:t>
            </a:r>
            <a:endParaRPr lang="en-US" dirty="0">
              <a:solidFill>
                <a:schemeClr val="accent5">
                  <a:lumMod val="50000"/>
                </a:schemeClr>
              </a:solidFill>
            </a:endParaRPr>
          </a:p>
          <a:p>
            <a:pPr algn="ctr">
              <a:spcAft>
                <a:spcPts val="1800"/>
              </a:spcAft>
            </a:pPr>
            <a:r>
              <a:rPr lang="en-US" b="1" dirty="0" smtClean="0">
                <a:solidFill>
                  <a:schemeClr val="accent5">
                    <a:lumMod val="50000"/>
                  </a:schemeClr>
                </a:solidFill>
              </a:rPr>
              <a:t>Praised </a:t>
            </a:r>
            <a:r>
              <a:rPr lang="en-US" b="1" dirty="0">
                <a:solidFill>
                  <a:schemeClr val="accent5">
                    <a:lumMod val="50000"/>
                  </a:schemeClr>
                </a:solidFill>
              </a:rPr>
              <a:t>be You, my Lord, through Brother Fire </a:t>
            </a:r>
            <a:br>
              <a:rPr lang="en-US" b="1" dirty="0">
                <a:solidFill>
                  <a:schemeClr val="accent5">
                    <a:lumMod val="50000"/>
                  </a:schemeClr>
                </a:solidFill>
              </a:rPr>
            </a:br>
            <a:r>
              <a:rPr lang="en-US" b="1" dirty="0">
                <a:solidFill>
                  <a:schemeClr val="accent5">
                    <a:lumMod val="50000"/>
                  </a:schemeClr>
                </a:solidFill>
              </a:rPr>
              <a:t>   through whom You light the night,</a:t>
            </a:r>
            <a:br>
              <a:rPr lang="en-US" b="1" dirty="0">
                <a:solidFill>
                  <a:schemeClr val="accent5">
                    <a:lumMod val="50000"/>
                  </a:schemeClr>
                </a:solidFill>
              </a:rPr>
            </a:br>
            <a:r>
              <a:rPr lang="en-US" b="1" dirty="0">
                <a:solidFill>
                  <a:schemeClr val="accent5">
                    <a:lumMod val="50000"/>
                  </a:schemeClr>
                </a:solidFill>
              </a:rPr>
              <a:t>   and he is beautiful and playful </a:t>
            </a:r>
            <a:br>
              <a:rPr lang="en-US" b="1" dirty="0">
                <a:solidFill>
                  <a:schemeClr val="accent5">
                    <a:lumMod val="50000"/>
                  </a:schemeClr>
                </a:solidFill>
              </a:rPr>
            </a:br>
            <a:r>
              <a:rPr lang="en-US" b="1" dirty="0">
                <a:solidFill>
                  <a:schemeClr val="accent5">
                    <a:lumMod val="50000"/>
                  </a:schemeClr>
                </a:solidFill>
              </a:rPr>
              <a:t>and robust and strong.</a:t>
            </a:r>
            <a:endParaRPr lang="en-US" dirty="0">
              <a:solidFill>
                <a:schemeClr val="accent5">
                  <a:lumMod val="50000"/>
                </a:schemeClr>
              </a:solidFill>
            </a:endParaRPr>
          </a:p>
          <a:p>
            <a:pPr>
              <a:spcAft>
                <a:spcPts val="1800"/>
              </a:spcAft>
            </a:pPr>
            <a:endParaRPr lang="en-US" b="1" dirty="0">
              <a:solidFill>
                <a:schemeClr val="accent4">
                  <a:lumMod val="50000"/>
                </a:schemeClr>
              </a:solidFill>
            </a:endParaRPr>
          </a:p>
        </p:txBody>
      </p:sp>
      <p:pic>
        <p:nvPicPr>
          <p:cNvPr id="3074" name="Picture 2" descr="D:\09_18 Greccio\IMG_3691.JPG"/>
          <p:cNvPicPr>
            <a:picLocks noChangeAspect="1" noChangeArrowheads="1"/>
          </p:cNvPicPr>
          <p:nvPr/>
        </p:nvPicPr>
        <p:blipFill rotWithShape="1">
          <a:blip r:embed="rId3">
            <a:extLst>
              <a:ext uri="{28A0092B-C50C-407E-A947-70E740481C1C}">
                <a14:useLocalDpi xmlns:a14="http://schemas.microsoft.com/office/drawing/2010/main" val="0"/>
              </a:ext>
            </a:extLst>
          </a:blip>
          <a:srcRect l="24845" t="19592" r="27021" b="26945"/>
          <a:stretch/>
        </p:blipFill>
        <p:spPr bwMode="auto">
          <a:xfrm>
            <a:off x="304800" y="762000"/>
            <a:ext cx="3488820" cy="516716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4875" y="7170675"/>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9872284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649778E-8B95-4CAD-A968-546A473B6F11}" type="slidenum">
              <a:rPr lang="en-US" b="1" smtClean="0">
                <a:solidFill>
                  <a:schemeClr val="accent4">
                    <a:lumMod val="50000"/>
                  </a:schemeClr>
                </a:solidFill>
              </a:rPr>
              <a:pPr/>
              <a:t>34</a:t>
            </a:fld>
            <a:endParaRPr lang="en-US" b="1">
              <a:solidFill>
                <a:schemeClr val="accent4">
                  <a:lumMod val="50000"/>
                </a:schemeClr>
              </a:solidFill>
            </a:endParaRPr>
          </a:p>
        </p:txBody>
      </p:sp>
      <p:pic>
        <p:nvPicPr>
          <p:cNvPr id="3075" name="Picture 3" descr="D:\09_18 Greccio\IMG_369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54" t="9597" r="14511" b="7644"/>
          <a:stretch/>
        </p:blipFill>
        <p:spPr bwMode="auto">
          <a:xfrm>
            <a:off x="304800" y="762000"/>
            <a:ext cx="3510726" cy="550824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4191000" y="533400"/>
            <a:ext cx="4572000" cy="6324809"/>
          </a:xfrm>
          <a:prstGeom prst="rect">
            <a:avLst/>
          </a:prstGeom>
        </p:spPr>
        <p:txBody>
          <a:bodyPr>
            <a:spAutoFit/>
          </a:bodyPr>
          <a:lstStyle/>
          <a:p>
            <a:pPr algn="ctr"/>
            <a:r>
              <a:rPr lang="en-US" b="1" dirty="0">
                <a:solidFill>
                  <a:schemeClr val="accent5">
                    <a:lumMod val="50000"/>
                  </a:schemeClr>
                </a:solidFill>
              </a:rPr>
              <a:t>Praised be You, my Lord,</a:t>
            </a:r>
            <a:endParaRPr lang="en-US" dirty="0">
              <a:solidFill>
                <a:schemeClr val="accent5">
                  <a:lumMod val="50000"/>
                </a:schemeClr>
              </a:solidFill>
            </a:endParaRPr>
          </a:p>
          <a:p>
            <a:pPr algn="ctr">
              <a:spcAft>
                <a:spcPts val="1800"/>
              </a:spcAft>
            </a:pPr>
            <a:r>
              <a:rPr lang="en-US" b="1" dirty="0">
                <a:solidFill>
                  <a:schemeClr val="accent5">
                    <a:lumMod val="50000"/>
                  </a:schemeClr>
                </a:solidFill>
              </a:rPr>
              <a:t>through our Sister Mother Earth,</a:t>
            </a:r>
            <a:br>
              <a:rPr lang="en-US" b="1" dirty="0">
                <a:solidFill>
                  <a:schemeClr val="accent5">
                    <a:lumMod val="50000"/>
                  </a:schemeClr>
                </a:solidFill>
              </a:rPr>
            </a:br>
            <a:r>
              <a:rPr lang="en-US" b="1" dirty="0">
                <a:solidFill>
                  <a:schemeClr val="accent5">
                    <a:lumMod val="50000"/>
                  </a:schemeClr>
                </a:solidFill>
              </a:rPr>
              <a:t>   who sustains and governs us,</a:t>
            </a:r>
            <a:br>
              <a:rPr lang="en-US" b="1" dirty="0">
                <a:solidFill>
                  <a:schemeClr val="accent5">
                    <a:lumMod val="50000"/>
                  </a:schemeClr>
                </a:solidFill>
              </a:rPr>
            </a:br>
            <a:r>
              <a:rPr lang="en-US" b="1" dirty="0">
                <a:solidFill>
                  <a:schemeClr val="accent5">
                    <a:lumMod val="50000"/>
                  </a:schemeClr>
                </a:solidFill>
              </a:rPr>
              <a:t>   and who produces various fruit </a:t>
            </a:r>
            <a:br>
              <a:rPr lang="en-US" b="1" dirty="0">
                <a:solidFill>
                  <a:schemeClr val="accent5">
                    <a:lumMod val="50000"/>
                  </a:schemeClr>
                </a:solidFill>
              </a:rPr>
            </a:br>
            <a:r>
              <a:rPr lang="en-US" b="1" dirty="0">
                <a:solidFill>
                  <a:schemeClr val="accent5">
                    <a:lumMod val="50000"/>
                  </a:schemeClr>
                </a:solidFill>
              </a:rPr>
              <a:t>with colored flowers and herbs</a:t>
            </a:r>
            <a:endParaRPr lang="en-US" dirty="0">
              <a:solidFill>
                <a:schemeClr val="accent5">
                  <a:lumMod val="50000"/>
                </a:schemeClr>
              </a:solidFill>
            </a:endParaRPr>
          </a:p>
          <a:p>
            <a:pPr algn="ctr">
              <a:spcAft>
                <a:spcPts val="1800"/>
              </a:spcAft>
            </a:pPr>
            <a:r>
              <a:rPr lang="en-US" b="1" dirty="0">
                <a:solidFill>
                  <a:schemeClr val="accent5">
                    <a:lumMod val="50000"/>
                  </a:schemeClr>
                </a:solidFill>
              </a:rPr>
              <a:t>Praised be </a:t>
            </a:r>
            <a:r>
              <a:rPr lang="en-US" b="1" dirty="0" smtClean="0">
                <a:solidFill>
                  <a:schemeClr val="accent5">
                    <a:lumMod val="50000"/>
                  </a:schemeClr>
                </a:solidFill>
              </a:rPr>
              <a:t>You</a:t>
            </a:r>
            <a:r>
              <a:rPr lang="en-US" b="1" dirty="0">
                <a:solidFill>
                  <a:schemeClr val="accent5">
                    <a:lumMod val="50000"/>
                  </a:schemeClr>
                </a:solidFill>
              </a:rPr>
              <a:t>, my Lord, </a:t>
            </a:r>
            <a:br>
              <a:rPr lang="en-US" b="1" dirty="0">
                <a:solidFill>
                  <a:schemeClr val="accent5">
                    <a:lumMod val="50000"/>
                  </a:schemeClr>
                </a:solidFill>
              </a:rPr>
            </a:br>
            <a:r>
              <a:rPr lang="en-US" b="1" dirty="0">
                <a:solidFill>
                  <a:schemeClr val="accent5">
                    <a:lumMod val="50000"/>
                  </a:schemeClr>
                </a:solidFill>
              </a:rPr>
              <a:t>through those who give pardon for Your love,</a:t>
            </a:r>
            <a:br>
              <a:rPr lang="en-US" b="1" dirty="0">
                <a:solidFill>
                  <a:schemeClr val="accent5">
                    <a:lumMod val="50000"/>
                  </a:schemeClr>
                </a:solidFill>
              </a:rPr>
            </a:br>
            <a:r>
              <a:rPr lang="en-US" b="1" dirty="0">
                <a:solidFill>
                  <a:schemeClr val="accent5">
                    <a:lumMod val="50000"/>
                  </a:schemeClr>
                </a:solidFill>
              </a:rPr>
              <a:t>and bear infirmity and tribulation.</a:t>
            </a:r>
            <a:br>
              <a:rPr lang="en-US" b="1" dirty="0">
                <a:solidFill>
                  <a:schemeClr val="accent5">
                    <a:lumMod val="50000"/>
                  </a:schemeClr>
                </a:solidFill>
              </a:rPr>
            </a:br>
            <a:r>
              <a:rPr lang="en-US" b="1" dirty="0">
                <a:solidFill>
                  <a:schemeClr val="accent5">
                    <a:lumMod val="50000"/>
                  </a:schemeClr>
                </a:solidFill>
              </a:rPr>
              <a:t>     Blessed are those who endure in peace</a:t>
            </a:r>
            <a:br>
              <a:rPr lang="en-US" b="1" dirty="0">
                <a:solidFill>
                  <a:schemeClr val="accent5">
                    <a:lumMod val="50000"/>
                  </a:schemeClr>
                </a:solidFill>
              </a:rPr>
            </a:br>
            <a:r>
              <a:rPr lang="en-US" b="1" dirty="0">
                <a:solidFill>
                  <a:schemeClr val="accent5">
                    <a:lumMod val="50000"/>
                  </a:schemeClr>
                </a:solidFill>
              </a:rPr>
              <a:t>        for by You, Most High,</a:t>
            </a:r>
            <a:br>
              <a:rPr lang="en-US" b="1" dirty="0">
                <a:solidFill>
                  <a:schemeClr val="accent5">
                    <a:lumMod val="50000"/>
                  </a:schemeClr>
                </a:solidFill>
              </a:rPr>
            </a:br>
            <a:r>
              <a:rPr lang="en-US" b="1" dirty="0">
                <a:solidFill>
                  <a:schemeClr val="accent5">
                    <a:lumMod val="50000"/>
                  </a:schemeClr>
                </a:solidFill>
              </a:rPr>
              <a:t> shall they be crowned</a:t>
            </a:r>
            <a:r>
              <a:rPr lang="en-US" b="1" dirty="0" smtClean="0">
                <a:solidFill>
                  <a:schemeClr val="accent5">
                    <a:lumMod val="50000"/>
                  </a:schemeClr>
                </a:solidFill>
              </a:rPr>
              <a:t>.</a:t>
            </a:r>
          </a:p>
          <a:p>
            <a:pPr algn="ctr">
              <a:spcAft>
                <a:spcPts val="1800"/>
              </a:spcAft>
            </a:pPr>
            <a:r>
              <a:rPr lang="en-US" b="1" dirty="0" smtClean="0">
                <a:solidFill>
                  <a:schemeClr val="accent5">
                    <a:lumMod val="50000"/>
                  </a:schemeClr>
                </a:solidFill>
              </a:rPr>
              <a:t>Praised </a:t>
            </a:r>
            <a:r>
              <a:rPr lang="en-US" b="1" dirty="0">
                <a:solidFill>
                  <a:schemeClr val="accent5">
                    <a:lumMod val="50000"/>
                  </a:schemeClr>
                </a:solidFill>
              </a:rPr>
              <a:t>be You, my Lord, </a:t>
            </a:r>
            <a:br>
              <a:rPr lang="en-US" b="1" dirty="0">
                <a:solidFill>
                  <a:schemeClr val="accent5">
                    <a:lumMod val="50000"/>
                  </a:schemeClr>
                </a:solidFill>
              </a:rPr>
            </a:br>
            <a:r>
              <a:rPr lang="en-US" b="1" dirty="0">
                <a:solidFill>
                  <a:schemeClr val="accent5">
                    <a:lumMod val="50000"/>
                  </a:schemeClr>
                </a:solidFill>
              </a:rPr>
              <a:t>through our Sister Bodily Death,</a:t>
            </a:r>
            <a:br>
              <a:rPr lang="en-US" b="1" dirty="0">
                <a:solidFill>
                  <a:schemeClr val="accent5">
                    <a:lumMod val="50000"/>
                  </a:schemeClr>
                </a:solidFill>
              </a:rPr>
            </a:br>
            <a:r>
              <a:rPr lang="en-US" b="1" dirty="0">
                <a:solidFill>
                  <a:schemeClr val="accent5">
                    <a:lumMod val="50000"/>
                  </a:schemeClr>
                </a:solidFill>
              </a:rPr>
              <a:t>   from whom no one living can escape.</a:t>
            </a:r>
            <a:br>
              <a:rPr lang="en-US" b="1" dirty="0">
                <a:solidFill>
                  <a:schemeClr val="accent5">
                    <a:lumMod val="50000"/>
                  </a:schemeClr>
                </a:solidFill>
              </a:rPr>
            </a:br>
            <a:r>
              <a:rPr lang="en-US" b="1" dirty="0">
                <a:solidFill>
                  <a:schemeClr val="accent5">
                    <a:lumMod val="50000"/>
                  </a:schemeClr>
                </a:solidFill>
              </a:rPr>
              <a:t>     Woe to those who die in mortal sin.</a:t>
            </a:r>
            <a:br>
              <a:rPr lang="en-US" b="1" dirty="0">
                <a:solidFill>
                  <a:schemeClr val="accent5">
                    <a:lumMod val="50000"/>
                  </a:schemeClr>
                </a:solidFill>
              </a:rPr>
            </a:br>
            <a:r>
              <a:rPr lang="en-US" b="1" dirty="0">
                <a:solidFill>
                  <a:schemeClr val="accent5">
                    <a:lumMod val="50000"/>
                  </a:schemeClr>
                </a:solidFill>
              </a:rPr>
              <a:t>   Blessed are those whom death will find </a:t>
            </a:r>
            <a:br>
              <a:rPr lang="en-US" b="1" dirty="0">
                <a:solidFill>
                  <a:schemeClr val="accent5">
                    <a:lumMod val="50000"/>
                  </a:schemeClr>
                </a:solidFill>
              </a:rPr>
            </a:br>
            <a:r>
              <a:rPr lang="en-US" b="1" dirty="0">
                <a:solidFill>
                  <a:schemeClr val="accent5">
                    <a:lumMod val="50000"/>
                  </a:schemeClr>
                </a:solidFill>
              </a:rPr>
              <a:t>in Your most holy will,</a:t>
            </a:r>
            <a:br>
              <a:rPr lang="en-US" b="1" dirty="0">
                <a:solidFill>
                  <a:schemeClr val="accent5">
                    <a:lumMod val="50000"/>
                  </a:schemeClr>
                </a:solidFill>
              </a:rPr>
            </a:br>
            <a:r>
              <a:rPr lang="en-US" b="1" dirty="0">
                <a:solidFill>
                  <a:schemeClr val="accent5">
                    <a:lumMod val="50000"/>
                  </a:schemeClr>
                </a:solidFill>
              </a:rPr>
              <a:t>      for the second death </a:t>
            </a:r>
            <a:br>
              <a:rPr lang="en-US" b="1" dirty="0">
                <a:solidFill>
                  <a:schemeClr val="accent5">
                    <a:lumMod val="50000"/>
                  </a:schemeClr>
                </a:solidFill>
              </a:rPr>
            </a:br>
            <a:r>
              <a:rPr lang="en-US" b="1" dirty="0">
                <a:solidFill>
                  <a:schemeClr val="accent5">
                    <a:lumMod val="50000"/>
                  </a:schemeClr>
                </a:solidFill>
              </a:rPr>
              <a:t>shall do them no harm.</a:t>
            </a:r>
            <a:endParaRPr lang="en-US" dirty="0">
              <a:solidFill>
                <a:schemeClr val="accent5">
                  <a:lumMod val="50000"/>
                </a:schemeClr>
              </a:solidFill>
            </a:endParaRPr>
          </a:p>
          <a:p>
            <a:pPr algn="ctr"/>
            <a:endParaRPr lang="en-US" dirty="0">
              <a:solidFill>
                <a:schemeClr val="accent5">
                  <a:lumMod val="50000"/>
                </a:schemeClr>
              </a:solidFill>
            </a:endParaRPr>
          </a:p>
        </p:txBody>
      </p:sp>
    </p:spTree>
    <p:extLst>
      <p:ext uri="{BB962C8B-B14F-4D97-AF65-F5344CB8AC3E}">
        <p14:creationId xmlns:p14="http://schemas.microsoft.com/office/powerpoint/2010/main" val="196885761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649778E-8B95-4CAD-A968-546A473B6F11}" type="slidenum">
              <a:rPr lang="en-US" b="1" smtClean="0">
                <a:solidFill>
                  <a:schemeClr val="accent4">
                    <a:lumMod val="50000"/>
                  </a:schemeClr>
                </a:solidFill>
              </a:rPr>
              <a:pPr/>
              <a:t>35</a:t>
            </a:fld>
            <a:endParaRPr lang="en-US" b="1">
              <a:solidFill>
                <a:schemeClr val="accent4">
                  <a:lumMod val="50000"/>
                </a:schemeClr>
              </a:solidFill>
            </a:endParaRPr>
          </a:p>
        </p:txBody>
      </p:sp>
      <p:sp>
        <p:nvSpPr>
          <p:cNvPr id="8" name="TextBox 7"/>
          <p:cNvSpPr txBox="1"/>
          <p:nvPr/>
        </p:nvSpPr>
        <p:spPr>
          <a:xfrm>
            <a:off x="3695700" y="2535532"/>
            <a:ext cx="5181600" cy="1569660"/>
          </a:xfrm>
          <a:prstGeom prst="rect">
            <a:avLst/>
          </a:prstGeom>
          <a:noFill/>
        </p:spPr>
        <p:txBody>
          <a:bodyPr wrap="square" rtlCol="0">
            <a:spAutoFit/>
          </a:bodyPr>
          <a:lstStyle/>
          <a:p>
            <a:pPr algn="ctr"/>
            <a:r>
              <a:rPr lang="en-US" sz="2000" b="1" dirty="0">
                <a:solidFill>
                  <a:schemeClr val="accent4">
                    <a:lumMod val="50000"/>
                  </a:schemeClr>
                </a:solidFill>
              </a:rPr>
              <a:t>Praise and bless my Lord and </a:t>
            </a:r>
            <a:r>
              <a:rPr lang="en-US" sz="2000" b="1" dirty="0" smtClean="0">
                <a:solidFill>
                  <a:schemeClr val="accent4">
                    <a:lumMod val="50000"/>
                  </a:schemeClr>
                </a:solidFill>
              </a:rPr>
              <a:t/>
            </a:r>
            <a:br>
              <a:rPr lang="en-US" sz="2000" b="1" dirty="0" smtClean="0">
                <a:solidFill>
                  <a:schemeClr val="accent4">
                    <a:lumMod val="50000"/>
                  </a:schemeClr>
                </a:solidFill>
              </a:rPr>
            </a:br>
            <a:r>
              <a:rPr lang="en-US" sz="2000" b="1" dirty="0" smtClean="0">
                <a:solidFill>
                  <a:schemeClr val="accent4">
                    <a:lumMod val="50000"/>
                  </a:schemeClr>
                </a:solidFill>
              </a:rPr>
              <a:t>give </a:t>
            </a:r>
            <a:r>
              <a:rPr lang="en-US" sz="2000" b="1" dirty="0">
                <a:solidFill>
                  <a:schemeClr val="accent4">
                    <a:lumMod val="50000"/>
                  </a:schemeClr>
                </a:solidFill>
              </a:rPr>
              <a:t>Him thanks</a:t>
            </a:r>
            <a:br>
              <a:rPr lang="en-US" sz="2000" b="1" dirty="0">
                <a:solidFill>
                  <a:schemeClr val="accent4">
                    <a:lumMod val="50000"/>
                  </a:schemeClr>
                </a:solidFill>
              </a:rPr>
            </a:br>
            <a:r>
              <a:rPr lang="en-US" sz="2000" b="1" dirty="0">
                <a:solidFill>
                  <a:schemeClr val="accent4">
                    <a:lumMod val="50000"/>
                  </a:schemeClr>
                </a:solidFill>
              </a:rPr>
              <a:t>   and serve Him with great humility.</a:t>
            </a:r>
          </a:p>
          <a:p>
            <a:endParaRPr lang="en-US" b="1" dirty="0">
              <a:solidFill>
                <a:schemeClr val="accent4">
                  <a:lumMod val="50000"/>
                </a:schemeClr>
              </a:solidFill>
            </a:endParaRPr>
          </a:p>
          <a:p>
            <a:endParaRPr lang="en-US" b="1" dirty="0">
              <a:solidFill>
                <a:schemeClr val="accent4">
                  <a:lumMod val="50000"/>
                </a:schemeClr>
              </a:solidFill>
            </a:endParaRPr>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896" t="7098" r="11957" b="5803"/>
          <a:stretch/>
        </p:blipFill>
        <p:spPr bwMode="auto">
          <a:xfrm>
            <a:off x="304800" y="381000"/>
            <a:ext cx="3601738" cy="6089310"/>
          </a:xfrm>
          <a:prstGeom prst="rect">
            <a:avLst/>
          </a:prstGeom>
          <a:noFill/>
          <a:ln w="28575">
            <a:solidFill>
              <a:schemeClr val="accent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617362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038600"/>
            <a:ext cx="7767021" cy="644729"/>
          </a:xfrm>
        </p:spPr>
        <p:txBody>
          <a:bodyPr/>
          <a:lstStyle/>
          <a:p>
            <a:r>
              <a:rPr lang="en-US" sz="4000" dirty="0" smtClean="0">
                <a:solidFill>
                  <a:schemeClr val="accent4">
                    <a:lumMod val="50000"/>
                  </a:schemeClr>
                </a:solidFill>
              </a:rPr>
              <a:t>Environment</a:t>
            </a:r>
            <a:endParaRPr lang="en-US" sz="4000" dirty="0">
              <a:solidFill>
                <a:schemeClr val="accent4">
                  <a:lumMod val="50000"/>
                </a:schemeClr>
              </a:solidFill>
            </a:endParaRPr>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078" r="4078"/>
          <a:stretch>
            <a:fillRect/>
          </a:stretch>
        </p:blipFill>
        <p:spPr>
          <a:xfrm rot="240000">
            <a:off x="2330348" y="322353"/>
            <a:ext cx="4999566" cy="3630830"/>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sz="half" idx="2"/>
          </p:nvPr>
        </p:nvSpPr>
        <p:spPr>
          <a:xfrm>
            <a:off x="688489" y="5029200"/>
            <a:ext cx="7756264" cy="1371600"/>
          </a:xfrm>
        </p:spPr>
        <p:txBody>
          <a:bodyPr>
            <a:noAutofit/>
          </a:bodyPr>
          <a:lstStyle/>
          <a:p>
            <a:r>
              <a:rPr lang="en-US" sz="3200" b="1" dirty="0" smtClean="0">
                <a:solidFill>
                  <a:schemeClr val="accent4">
                    <a:lumMod val="50000"/>
                  </a:schemeClr>
                </a:solidFill>
              </a:rPr>
              <a:t>What solid theological and Christological principles can environmental decisions be based upon?</a:t>
            </a:r>
            <a:endParaRPr lang="en-US" sz="3200" b="1" dirty="0">
              <a:solidFill>
                <a:schemeClr val="accent4">
                  <a:lumMod val="50000"/>
                </a:schemeClr>
              </a:solidFill>
            </a:endParaRPr>
          </a:p>
        </p:txBody>
      </p:sp>
      <p:sp>
        <p:nvSpPr>
          <p:cNvPr id="5" name="Slide Number Placeholder 4"/>
          <p:cNvSpPr>
            <a:spLocks noGrp="1"/>
          </p:cNvSpPr>
          <p:nvPr>
            <p:ph type="sldNum" sz="quarter" idx="12"/>
          </p:nvPr>
        </p:nvSpPr>
        <p:spPr/>
        <p:txBody>
          <a:bodyPr/>
          <a:lstStyle/>
          <a:p>
            <a:fld id="{3649778E-8B95-4CAD-A968-546A473B6F11}" type="slidenum">
              <a:rPr lang="en-US" smtClean="0"/>
              <a:pPr/>
              <a:t>36</a:t>
            </a:fld>
            <a:endParaRPr lang="en-US"/>
          </a:p>
        </p:txBody>
      </p:sp>
    </p:spTree>
    <p:extLst>
      <p:ext uri="{BB962C8B-B14F-4D97-AF65-F5344CB8AC3E}">
        <p14:creationId xmlns:p14="http://schemas.microsoft.com/office/powerpoint/2010/main" val="238190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69670"/>
            <a:ext cx="9144000" cy="1143000"/>
          </a:xfrm>
        </p:spPr>
        <p:txBody>
          <a:bodyPr/>
          <a:lstStyle/>
          <a:p>
            <a:r>
              <a:rPr lang="en-US" sz="4000" b="1" dirty="0">
                <a:solidFill>
                  <a:schemeClr val="accent4">
                    <a:lumMod val="50000"/>
                  </a:schemeClr>
                </a:solidFill>
              </a:rPr>
              <a:t>Environment</a:t>
            </a:r>
          </a:p>
        </p:txBody>
      </p:sp>
      <p:sp>
        <p:nvSpPr>
          <p:cNvPr id="2" name="Content Placeholder 1"/>
          <p:cNvSpPr>
            <a:spLocks noGrp="1"/>
          </p:cNvSpPr>
          <p:nvPr>
            <p:ph idx="1"/>
          </p:nvPr>
        </p:nvSpPr>
        <p:spPr>
          <a:xfrm>
            <a:off x="419100" y="2667000"/>
            <a:ext cx="8229600" cy="3961856"/>
          </a:xfrm>
        </p:spPr>
        <p:txBody>
          <a:bodyPr/>
          <a:lstStyle/>
          <a:p>
            <a:pPr marL="0" indent="0">
              <a:buNone/>
            </a:pPr>
            <a:r>
              <a:rPr lang="en-US" b="1" dirty="0" smtClean="0">
                <a:solidFill>
                  <a:schemeClr val="accent4">
                    <a:lumMod val="50000"/>
                  </a:schemeClr>
                </a:solidFill>
              </a:rPr>
              <a:t>Rights of creation </a:t>
            </a:r>
          </a:p>
          <a:p>
            <a:pPr marL="0" indent="0">
              <a:buNone/>
            </a:pPr>
            <a:r>
              <a:rPr lang="en-US" b="1" dirty="0">
                <a:solidFill>
                  <a:schemeClr val="accent4">
                    <a:lumMod val="50000"/>
                  </a:schemeClr>
                </a:solidFill>
              </a:rPr>
              <a:t>	</a:t>
            </a:r>
            <a:r>
              <a:rPr lang="en-US" b="1" dirty="0" smtClean="0">
                <a:solidFill>
                  <a:schemeClr val="accent4">
                    <a:lumMod val="50000"/>
                  </a:schemeClr>
                </a:solidFill>
              </a:rPr>
              <a:t>→ unique and individuated</a:t>
            </a:r>
          </a:p>
          <a:p>
            <a:pPr marL="0" indent="0">
              <a:buNone/>
            </a:pPr>
            <a:r>
              <a:rPr lang="en-US" b="1" dirty="0" smtClean="0">
                <a:solidFill>
                  <a:schemeClr val="accent4">
                    <a:lumMod val="50000"/>
                  </a:schemeClr>
                </a:solidFill>
              </a:rPr>
              <a:t>Own existence determines </a:t>
            </a:r>
          </a:p>
          <a:p>
            <a:pPr marL="0" indent="0">
              <a:buNone/>
            </a:pPr>
            <a:r>
              <a:rPr lang="en-US" b="1" dirty="0">
                <a:solidFill>
                  <a:schemeClr val="accent4">
                    <a:lumMod val="50000"/>
                  </a:schemeClr>
                </a:solidFill>
              </a:rPr>
              <a:t>	</a:t>
            </a:r>
            <a:r>
              <a:rPr lang="en-US" b="1" dirty="0" smtClean="0">
                <a:solidFill>
                  <a:schemeClr val="accent4">
                    <a:lumMod val="50000"/>
                  </a:schemeClr>
                </a:solidFill>
              </a:rPr>
              <a:t>→ their value and </a:t>
            </a:r>
          </a:p>
          <a:p>
            <a:pPr marL="0" indent="0">
              <a:buNone/>
            </a:pPr>
            <a:r>
              <a:rPr lang="en-US" b="1" dirty="0">
                <a:solidFill>
                  <a:schemeClr val="accent4">
                    <a:lumMod val="50000"/>
                  </a:schemeClr>
                </a:solidFill>
              </a:rPr>
              <a:t>	</a:t>
            </a:r>
            <a:r>
              <a:rPr lang="en-US" b="1" dirty="0" smtClean="0">
                <a:solidFill>
                  <a:schemeClr val="accent4">
                    <a:lumMod val="50000"/>
                  </a:schemeClr>
                </a:solidFill>
              </a:rPr>
              <a:t>→ their right to be what each </a:t>
            </a:r>
            <a:br>
              <a:rPr lang="en-US" b="1" dirty="0" smtClean="0">
                <a:solidFill>
                  <a:schemeClr val="accent4">
                    <a:lumMod val="50000"/>
                  </a:schemeClr>
                </a:solidFill>
              </a:rPr>
            </a:br>
            <a:r>
              <a:rPr lang="en-US" b="1" dirty="0" smtClean="0">
                <a:solidFill>
                  <a:schemeClr val="accent4">
                    <a:lumMod val="50000"/>
                  </a:schemeClr>
                </a:solidFill>
              </a:rPr>
              <a:t>		was created to be</a:t>
            </a:r>
          </a:p>
          <a:p>
            <a:pPr marL="0" indent="0">
              <a:buNone/>
            </a:pPr>
            <a:endParaRPr lang="en-US" b="1" dirty="0"/>
          </a:p>
        </p:txBody>
      </p:sp>
      <p:sp>
        <p:nvSpPr>
          <p:cNvPr id="3" name="Slide Number Placeholder 2"/>
          <p:cNvSpPr>
            <a:spLocks noGrp="1"/>
          </p:cNvSpPr>
          <p:nvPr>
            <p:ph type="sldNum" sz="quarter" idx="12"/>
          </p:nvPr>
        </p:nvSpPr>
        <p:spPr/>
        <p:txBody>
          <a:bodyPr/>
          <a:lstStyle/>
          <a:p>
            <a:fld id="{3649778E-8B95-4CAD-A968-546A473B6F11}" type="slidenum">
              <a:rPr lang="en-US" smtClean="0"/>
              <a:pPr/>
              <a:t>37</a:t>
            </a:fld>
            <a:endParaRPr lang="en-US"/>
          </a:p>
        </p:txBody>
      </p:sp>
      <p:sp>
        <p:nvSpPr>
          <p:cNvPr id="5"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392191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701040"/>
            <a:ext cx="9144000" cy="1143000"/>
          </a:xfrm>
        </p:spPr>
        <p:txBody>
          <a:bodyPr/>
          <a:lstStyle/>
          <a:p>
            <a:r>
              <a:rPr lang="en-US" sz="4000" b="1" dirty="0" smtClean="0">
                <a:solidFill>
                  <a:schemeClr val="accent4">
                    <a:lumMod val="50000"/>
                  </a:schemeClr>
                </a:solidFill>
              </a:rPr>
              <a:t>Matter does matter.</a:t>
            </a:r>
            <a:endParaRPr lang="en-US" sz="4000" b="1" dirty="0">
              <a:solidFill>
                <a:schemeClr val="accent4">
                  <a:lumMod val="50000"/>
                </a:schemeClr>
              </a:solidFill>
            </a:endParaRPr>
          </a:p>
        </p:txBody>
      </p:sp>
      <p:sp>
        <p:nvSpPr>
          <p:cNvPr id="2" name="Content Placeholder 1"/>
          <p:cNvSpPr>
            <a:spLocks noGrp="1"/>
          </p:cNvSpPr>
          <p:nvPr>
            <p:ph idx="1"/>
          </p:nvPr>
        </p:nvSpPr>
        <p:spPr>
          <a:xfrm>
            <a:off x="603997" y="2819400"/>
            <a:ext cx="7987553" cy="4381053"/>
          </a:xfrm>
        </p:spPr>
        <p:txBody>
          <a:bodyPr>
            <a:normAutofit/>
          </a:bodyPr>
          <a:lstStyle/>
          <a:p>
            <a:pPr marL="461963" indent="-461963">
              <a:buClr>
                <a:schemeClr val="accent4">
                  <a:lumMod val="50000"/>
                </a:schemeClr>
              </a:buClr>
              <a:buFont typeface="Wingdings" pitchFamily="2" charset="2"/>
              <a:buChar char="v"/>
            </a:pPr>
            <a:r>
              <a:rPr lang="en-US" b="1" dirty="0" smtClean="0">
                <a:solidFill>
                  <a:schemeClr val="accent4">
                    <a:lumMod val="50000"/>
                  </a:schemeClr>
                </a:solidFill>
              </a:rPr>
              <a:t>Familial mode of relating to creation</a:t>
            </a:r>
          </a:p>
          <a:p>
            <a:pPr marL="461963" indent="-461963">
              <a:buClr>
                <a:schemeClr val="accent4">
                  <a:lumMod val="50000"/>
                </a:schemeClr>
              </a:buClr>
              <a:buFont typeface="Wingdings" pitchFamily="2" charset="2"/>
              <a:buChar char="v"/>
            </a:pPr>
            <a:r>
              <a:rPr lang="en-US" b="1" dirty="0">
                <a:solidFill>
                  <a:schemeClr val="accent4">
                    <a:lumMod val="50000"/>
                  </a:schemeClr>
                </a:solidFill>
              </a:rPr>
              <a:t>I</a:t>
            </a:r>
            <a:r>
              <a:rPr lang="en-US" b="1" dirty="0" smtClean="0">
                <a:solidFill>
                  <a:schemeClr val="accent4">
                    <a:lumMod val="50000"/>
                  </a:schemeClr>
                </a:solidFill>
              </a:rPr>
              <a:t>ntrinsic </a:t>
            </a:r>
            <a:r>
              <a:rPr lang="en-US" b="1" dirty="0">
                <a:solidFill>
                  <a:schemeClr val="accent4">
                    <a:lumMod val="50000"/>
                  </a:schemeClr>
                </a:solidFill>
              </a:rPr>
              <a:t>goodness and value of all of </a:t>
            </a:r>
            <a:r>
              <a:rPr lang="en-US" b="1" dirty="0" smtClean="0">
                <a:solidFill>
                  <a:schemeClr val="accent4">
                    <a:lumMod val="50000"/>
                  </a:schemeClr>
                </a:solidFill>
              </a:rPr>
              <a:t>creation</a:t>
            </a:r>
          </a:p>
          <a:p>
            <a:pPr marL="461963" indent="-461963">
              <a:buClr>
                <a:schemeClr val="accent4">
                  <a:lumMod val="50000"/>
                </a:schemeClr>
              </a:buClr>
              <a:buFont typeface="Wingdings" pitchFamily="2" charset="2"/>
              <a:buChar char="v"/>
            </a:pPr>
            <a:r>
              <a:rPr lang="en-US" b="1" dirty="0" err="1">
                <a:solidFill>
                  <a:schemeClr val="accent4">
                    <a:lumMod val="50000"/>
                  </a:schemeClr>
                </a:solidFill>
              </a:rPr>
              <a:t>S</a:t>
            </a:r>
            <a:r>
              <a:rPr lang="en-US" b="1" dirty="0" err="1" smtClean="0">
                <a:solidFill>
                  <a:schemeClr val="accent4">
                    <a:lumMod val="50000"/>
                  </a:schemeClr>
                </a:solidFill>
              </a:rPr>
              <a:t>acramentality</a:t>
            </a:r>
            <a:r>
              <a:rPr lang="en-US" b="1" dirty="0" smtClean="0">
                <a:solidFill>
                  <a:schemeClr val="accent4">
                    <a:lumMod val="50000"/>
                  </a:schemeClr>
                </a:solidFill>
              </a:rPr>
              <a:t> </a:t>
            </a:r>
            <a:r>
              <a:rPr lang="en-US" b="1" dirty="0">
                <a:solidFill>
                  <a:schemeClr val="accent4">
                    <a:lumMod val="50000"/>
                  </a:schemeClr>
                </a:solidFill>
              </a:rPr>
              <a:t>of </a:t>
            </a:r>
            <a:r>
              <a:rPr lang="en-US" b="1" dirty="0" smtClean="0">
                <a:solidFill>
                  <a:schemeClr val="accent4">
                    <a:lumMod val="50000"/>
                  </a:schemeClr>
                </a:solidFill>
              </a:rPr>
              <a:t>creation</a:t>
            </a:r>
          </a:p>
          <a:p>
            <a:pPr marL="461963" indent="-461963">
              <a:buClr>
                <a:schemeClr val="accent4">
                  <a:lumMod val="50000"/>
                </a:schemeClr>
              </a:buClr>
              <a:buFont typeface="Wingdings" pitchFamily="2" charset="2"/>
              <a:buChar char="v"/>
            </a:pPr>
            <a:r>
              <a:rPr lang="en-US" b="1" dirty="0">
                <a:solidFill>
                  <a:schemeClr val="accent4">
                    <a:lumMod val="50000"/>
                  </a:schemeClr>
                </a:solidFill>
              </a:rPr>
              <a:t>A</a:t>
            </a:r>
            <a:r>
              <a:rPr lang="en-US" b="1" dirty="0" smtClean="0">
                <a:solidFill>
                  <a:schemeClr val="accent4">
                    <a:lumMod val="50000"/>
                  </a:schemeClr>
                </a:solidFill>
              </a:rPr>
              <a:t>cknowledgement </a:t>
            </a:r>
            <a:r>
              <a:rPr lang="en-US" b="1" dirty="0">
                <a:solidFill>
                  <a:schemeClr val="accent4">
                    <a:lumMod val="50000"/>
                  </a:schemeClr>
                </a:solidFill>
              </a:rPr>
              <a:t>of the effects of our sinful </a:t>
            </a:r>
            <a:r>
              <a:rPr lang="en-US" b="1" dirty="0" smtClean="0">
                <a:solidFill>
                  <a:schemeClr val="accent4">
                    <a:lumMod val="50000"/>
                  </a:schemeClr>
                </a:solidFill>
              </a:rPr>
              <a:t>behavior</a:t>
            </a:r>
          </a:p>
          <a:p>
            <a:pPr>
              <a:buClr>
                <a:schemeClr val="tx1"/>
              </a:buClr>
              <a:buFont typeface="Wingdings" pitchFamily="2" charset="2"/>
              <a:buChar char="v"/>
            </a:pPr>
            <a:endParaRPr lang="en-US" b="1" dirty="0"/>
          </a:p>
        </p:txBody>
      </p:sp>
      <p:sp>
        <p:nvSpPr>
          <p:cNvPr id="3" name="Slide Number Placeholder 2"/>
          <p:cNvSpPr>
            <a:spLocks noGrp="1"/>
          </p:cNvSpPr>
          <p:nvPr>
            <p:ph type="sldNum" sz="quarter" idx="12"/>
          </p:nvPr>
        </p:nvSpPr>
        <p:spPr/>
        <p:txBody>
          <a:bodyPr/>
          <a:lstStyle/>
          <a:p>
            <a:fld id="{3649778E-8B95-4CAD-A968-546A473B6F11}" type="slidenum">
              <a:rPr lang="en-US" smtClean="0"/>
              <a:pPr/>
              <a:t>38</a:t>
            </a:fld>
            <a:endParaRPr lang="en-US"/>
          </a:p>
        </p:txBody>
      </p:sp>
      <p:sp>
        <p:nvSpPr>
          <p:cNvPr id="5"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63220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0" y="1688720"/>
            <a:ext cx="9144000" cy="1143000"/>
          </a:xfrm>
        </p:spPr>
        <p:txBody>
          <a:bodyPr/>
          <a:lstStyle/>
          <a:p>
            <a:r>
              <a:rPr lang="en-US" sz="4000" b="1" dirty="0">
                <a:solidFill>
                  <a:schemeClr val="accent4">
                    <a:lumMod val="50000"/>
                  </a:schemeClr>
                </a:solidFill>
              </a:rPr>
              <a:t>Matter does matter.</a:t>
            </a:r>
          </a:p>
        </p:txBody>
      </p:sp>
      <p:sp>
        <p:nvSpPr>
          <p:cNvPr id="16" name="Content Placeholder 15"/>
          <p:cNvSpPr>
            <a:spLocks noGrp="1"/>
          </p:cNvSpPr>
          <p:nvPr>
            <p:ph idx="1"/>
          </p:nvPr>
        </p:nvSpPr>
        <p:spPr>
          <a:xfrm>
            <a:off x="609600" y="2819401"/>
            <a:ext cx="8001000" cy="3124200"/>
          </a:xfrm>
        </p:spPr>
        <p:txBody>
          <a:bodyPr/>
          <a:lstStyle/>
          <a:p>
            <a:pPr marL="461963" indent="-461963">
              <a:spcAft>
                <a:spcPts val="1800"/>
              </a:spcAft>
              <a:buClr>
                <a:schemeClr val="accent4">
                  <a:lumMod val="50000"/>
                </a:schemeClr>
              </a:buClr>
              <a:buFont typeface="Wingdings" pitchFamily="2" charset="2"/>
              <a:buChar char="v"/>
            </a:pPr>
            <a:r>
              <a:rPr lang="en-US" b="1" dirty="0">
                <a:solidFill>
                  <a:schemeClr val="accent4">
                    <a:lumMod val="50000"/>
                  </a:schemeClr>
                </a:solidFill>
              </a:rPr>
              <a:t>Biological diversity</a:t>
            </a:r>
          </a:p>
          <a:p>
            <a:pPr marL="461963" indent="-461963">
              <a:spcAft>
                <a:spcPts val="1800"/>
              </a:spcAft>
              <a:buClr>
                <a:schemeClr val="accent4">
                  <a:lumMod val="50000"/>
                </a:schemeClr>
              </a:buClr>
              <a:buFont typeface="Wingdings" pitchFamily="2" charset="2"/>
              <a:buChar char="v"/>
            </a:pPr>
            <a:r>
              <a:rPr lang="en-US" b="1" dirty="0">
                <a:solidFill>
                  <a:schemeClr val="accent4">
                    <a:lumMod val="50000"/>
                  </a:schemeClr>
                </a:solidFill>
              </a:rPr>
              <a:t>Interdependence of all that exists</a:t>
            </a:r>
          </a:p>
          <a:p>
            <a:pPr marL="461963" indent="-461963">
              <a:spcAft>
                <a:spcPts val="1800"/>
              </a:spcAft>
              <a:buClr>
                <a:schemeClr val="accent4">
                  <a:lumMod val="50000"/>
                </a:schemeClr>
              </a:buClr>
              <a:buFont typeface="Wingdings" pitchFamily="2" charset="2"/>
              <a:buChar char="v"/>
            </a:pPr>
            <a:r>
              <a:rPr lang="en-US" b="1" dirty="0">
                <a:solidFill>
                  <a:schemeClr val="accent4">
                    <a:lumMod val="50000"/>
                  </a:schemeClr>
                </a:solidFill>
              </a:rPr>
              <a:t>The common good</a:t>
            </a:r>
          </a:p>
          <a:p>
            <a:endParaRPr lang="en-US" b="1" dirty="0"/>
          </a:p>
        </p:txBody>
      </p:sp>
      <p:sp>
        <p:nvSpPr>
          <p:cNvPr id="4" name="Slide Number Placeholder 3"/>
          <p:cNvSpPr>
            <a:spLocks noGrp="1"/>
          </p:cNvSpPr>
          <p:nvPr>
            <p:ph type="sldNum" sz="quarter" idx="12"/>
          </p:nvPr>
        </p:nvSpPr>
        <p:spPr/>
        <p:txBody>
          <a:bodyPr/>
          <a:lstStyle/>
          <a:p>
            <a:fld id="{3649778E-8B95-4CAD-A968-546A473B6F11}" type="slidenum">
              <a:rPr lang="en-US" smtClean="0"/>
              <a:pPr/>
              <a:t>39</a:t>
            </a:fld>
            <a:endParaRPr lang="en-US"/>
          </a:p>
        </p:txBody>
      </p:sp>
      <p:sp>
        <p:nvSpPr>
          <p:cNvPr id="5"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19470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500"/>
                                        <p:tgtEl>
                                          <p:spTgt spid="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fade">
                                      <p:cBhvr>
                                        <p:cTn id="12"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5481" y="3200400"/>
            <a:ext cx="8077200" cy="3323987"/>
          </a:xfrm>
          <a:prstGeom prst="rect">
            <a:avLst/>
          </a:prstGeom>
          <a:noFill/>
        </p:spPr>
        <p:txBody>
          <a:bodyPr wrap="square" rtlCol="0">
            <a:spAutoFit/>
          </a:bodyPr>
          <a:lstStyle/>
          <a:p>
            <a:r>
              <a:rPr lang="en-US" sz="3200" b="1" dirty="0">
                <a:solidFill>
                  <a:schemeClr val="accent4">
                    <a:lumMod val="50000"/>
                  </a:schemeClr>
                </a:solidFill>
              </a:rPr>
              <a:t>That the bees not perish of hunger in the icy winter</a:t>
            </a:r>
            <a:r>
              <a:rPr lang="en-US" sz="3200" b="1" dirty="0" smtClean="0">
                <a:solidFill>
                  <a:schemeClr val="accent4">
                    <a:lumMod val="50000"/>
                  </a:schemeClr>
                </a:solidFill>
              </a:rPr>
              <a:t>, </a:t>
            </a:r>
            <a:r>
              <a:rPr lang="en-US" sz="3200" b="1" dirty="0">
                <a:solidFill>
                  <a:schemeClr val="accent4">
                    <a:lumMod val="50000"/>
                  </a:schemeClr>
                </a:solidFill>
              </a:rPr>
              <a:t>[Francis] commands that </a:t>
            </a:r>
            <a:r>
              <a:rPr lang="en-US" sz="3200" b="1" dirty="0" smtClean="0">
                <a:solidFill>
                  <a:schemeClr val="accent4">
                    <a:lumMod val="50000"/>
                  </a:schemeClr>
                </a:solidFill>
              </a:rPr>
              <a:t>honey </a:t>
            </a:r>
            <a:r>
              <a:rPr lang="en-US" sz="3200" b="1" dirty="0">
                <a:solidFill>
                  <a:schemeClr val="accent4">
                    <a:lumMod val="50000"/>
                  </a:schemeClr>
                </a:solidFill>
              </a:rPr>
              <a:t>and the finest wine should be set out for them. . . . He calls all animals by </a:t>
            </a:r>
            <a:r>
              <a:rPr lang="en-US" sz="3200" b="1" dirty="0" smtClean="0">
                <a:solidFill>
                  <a:schemeClr val="accent4">
                    <a:lumMod val="50000"/>
                  </a:schemeClr>
                </a:solidFill>
              </a:rPr>
              <a:t>a </a:t>
            </a:r>
            <a:r>
              <a:rPr lang="en-US" sz="3200" b="1" dirty="0">
                <a:solidFill>
                  <a:schemeClr val="accent4">
                    <a:lumMod val="50000"/>
                  </a:schemeClr>
                </a:solidFill>
              </a:rPr>
              <a:t>fraternal name. </a:t>
            </a:r>
            <a:endParaRPr lang="en-US" sz="3200" b="1" dirty="0" smtClean="0">
              <a:solidFill>
                <a:schemeClr val="accent4">
                  <a:lumMod val="50000"/>
                </a:schemeClr>
              </a:solidFill>
            </a:endParaRPr>
          </a:p>
          <a:p>
            <a:endParaRPr lang="en-US" sz="3200" b="1" dirty="0" smtClean="0">
              <a:solidFill>
                <a:schemeClr val="accent4">
                  <a:lumMod val="50000"/>
                </a:schemeClr>
              </a:solidFill>
            </a:endParaRPr>
          </a:p>
          <a:p>
            <a:pPr algn="r"/>
            <a:r>
              <a:rPr lang="en-US" dirty="0" smtClean="0">
                <a:solidFill>
                  <a:schemeClr val="accent4">
                    <a:lumMod val="50000"/>
                  </a:schemeClr>
                </a:solidFill>
              </a:rPr>
              <a:t>(Thomas </a:t>
            </a:r>
            <a:r>
              <a:rPr lang="en-US" dirty="0">
                <a:solidFill>
                  <a:schemeClr val="accent4">
                    <a:lumMod val="50000"/>
                  </a:schemeClr>
                </a:solidFill>
              </a:rPr>
              <a:t>of </a:t>
            </a:r>
            <a:r>
              <a:rPr lang="en-US" dirty="0" err="1">
                <a:solidFill>
                  <a:schemeClr val="accent4">
                    <a:lumMod val="50000"/>
                  </a:schemeClr>
                </a:solidFill>
              </a:rPr>
              <a:t>Celano</a:t>
            </a:r>
            <a:r>
              <a:rPr lang="en-US" dirty="0">
                <a:solidFill>
                  <a:schemeClr val="accent4">
                    <a:lumMod val="50000"/>
                  </a:schemeClr>
                </a:solidFill>
              </a:rPr>
              <a:t>, </a:t>
            </a:r>
            <a:r>
              <a:rPr lang="en-US" i="1" dirty="0">
                <a:solidFill>
                  <a:schemeClr val="accent4">
                    <a:lumMod val="50000"/>
                  </a:schemeClr>
                </a:solidFill>
              </a:rPr>
              <a:t>Remembrance of the Desire of a </a:t>
            </a:r>
            <a:r>
              <a:rPr lang="en-US" i="1" dirty="0" smtClean="0">
                <a:solidFill>
                  <a:schemeClr val="accent4">
                    <a:lumMod val="50000"/>
                  </a:schemeClr>
                </a:solidFill>
              </a:rPr>
              <a:t>Soul</a:t>
            </a:r>
            <a:r>
              <a:rPr lang="en-US" dirty="0" smtClean="0">
                <a:solidFill>
                  <a:schemeClr val="accent4">
                    <a:lumMod val="50000"/>
                  </a:schemeClr>
                </a:solidFill>
              </a:rPr>
              <a:t>, The Second Book, 165)</a:t>
            </a:r>
            <a:endParaRPr lang="en-US" dirty="0">
              <a:solidFill>
                <a:schemeClr val="accent4">
                  <a:lumMod val="50000"/>
                </a:schemeClr>
              </a:solidFill>
            </a:endParaRPr>
          </a:p>
          <a:p>
            <a:endParaRPr lang="en-US" sz="3200" b="1" dirty="0">
              <a:solidFill>
                <a:schemeClr val="accent4">
                  <a:lumMod val="50000"/>
                </a:schemeClr>
              </a:solidFill>
            </a:endParaRPr>
          </a:p>
        </p:txBody>
      </p:sp>
      <p:sp>
        <p:nvSpPr>
          <p:cNvPr id="3" name="Slide Number Placeholder 2"/>
          <p:cNvSpPr>
            <a:spLocks noGrp="1"/>
          </p:cNvSpPr>
          <p:nvPr>
            <p:ph type="sldNum" sz="quarter" idx="12"/>
          </p:nvPr>
        </p:nvSpPr>
        <p:spPr/>
        <p:txBody>
          <a:bodyPr/>
          <a:lstStyle/>
          <a:p>
            <a:fld id="{3649778E-8B95-4CAD-A968-546A473B6F11}" type="slidenum">
              <a:rPr lang="en-US" smtClean="0"/>
              <a:pPr/>
              <a:t>4</a:t>
            </a:fld>
            <a:endParaRPr lang="en-US"/>
          </a:p>
        </p:txBody>
      </p:sp>
      <p:sp>
        <p:nvSpPr>
          <p:cNvPr id="4" name="TextBox 3"/>
          <p:cNvSpPr txBox="1"/>
          <p:nvPr/>
        </p:nvSpPr>
        <p:spPr>
          <a:xfrm>
            <a:off x="0" y="1981200"/>
            <a:ext cx="9144000" cy="707886"/>
          </a:xfrm>
          <a:prstGeom prst="rect">
            <a:avLst/>
          </a:prstGeom>
          <a:noFill/>
        </p:spPr>
        <p:txBody>
          <a:bodyPr wrap="square" rtlCol="0">
            <a:spAutoFit/>
          </a:bodyPr>
          <a:lstStyle/>
          <a:p>
            <a:pPr algn="ctr"/>
            <a:r>
              <a:rPr lang="en-US" sz="4000" b="1" dirty="0" smtClean="0">
                <a:solidFill>
                  <a:schemeClr val="accent4">
                    <a:lumMod val="50000"/>
                  </a:schemeClr>
                </a:solidFill>
                <a:latin typeface="+mj-lt"/>
              </a:rPr>
              <a:t>Special Relationship of Respect</a:t>
            </a:r>
            <a:endParaRPr lang="en-US" sz="4000" b="1" dirty="0">
              <a:solidFill>
                <a:schemeClr val="accent4">
                  <a:lumMod val="50000"/>
                </a:schemeClr>
              </a:solidFill>
              <a:latin typeface="+mj-lt"/>
            </a:endParaRPr>
          </a:p>
        </p:txBody>
      </p:sp>
      <p:sp>
        <p:nvSpPr>
          <p:cNvPr id="5"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65807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0264"/>
          <a:stretch/>
        </p:blipFill>
        <p:spPr>
          <a:xfrm>
            <a:off x="-63526" y="0"/>
            <a:ext cx="9231174" cy="6858000"/>
          </a:xfrm>
          <a:prstGeom prst="rect">
            <a:avLst/>
          </a:prstGeom>
        </p:spPr>
      </p:pic>
      <p:sp>
        <p:nvSpPr>
          <p:cNvPr id="3" name="Title 2"/>
          <p:cNvSpPr>
            <a:spLocks noGrp="1"/>
          </p:cNvSpPr>
          <p:nvPr>
            <p:ph type="title"/>
          </p:nvPr>
        </p:nvSpPr>
        <p:spPr>
          <a:xfrm>
            <a:off x="457200" y="3124200"/>
            <a:ext cx="7756263" cy="3124200"/>
          </a:xfrm>
        </p:spPr>
        <p:txBody>
          <a:bodyPr/>
          <a:lstStyle/>
          <a:p>
            <a:r>
              <a:rPr lang="en-US" sz="4000" b="1" dirty="0" smtClean="0">
                <a:solidFill>
                  <a:schemeClr val="bg1"/>
                </a:solidFill>
              </a:rPr>
              <a:t>TRULY</a:t>
            </a:r>
            <a:br>
              <a:rPr lang="en-US" sz="4000" b="1" dirty="0" smtClean="0">
                <a:solidFill>
                  <a:schemeClr val="bg1"/>
                </a:solidFill>
              </a:rPr>
            </a:br>
            <a:r>
              <a:rPr lang="en-US" sz="4000" b="1" dirty="0" smtClean="0">
                <a:solidFill>
                  <a:schemeClr val="bg1"/>
                </a:solidFill>
              </a:rPr>
              <a:t>“This </a:t>
            </a:r>
            <a:r>
              <a:rPr lang="en-US" sz="4000" b="1" dirty="0">
                <a:solidFill>
                  <a:schemeClr val="bg1"/>
                </a:solidFill>
              </a:rPr>
              <a:t>world is pregnant with God</a:t>
            </a:r>
            <a:r>
              <a:rPr lang="en-US" sz="4000" b="1" dirty="0" smtClean="0">
                <a:solidFill>
                  <a:schemeClr val="bg1"/>
                </a:solidFill>
              </a:rPr>
              <a:t>.”</a:t>
            </a:r>
            <a:endParaRPr lang="en-US" sz="4000" b="1" dirty="0">
              <a:solidFill>
                <a:schemeClr val="bg1"/>
              </a:solidFill>
            </a:endParaRPr>
          </a:p>
        </p:txBody>
      </p:sp>
      <p:sp>
        <p:nvSpPr>
          <p:cNvPr id="5" name="Content Placeholder 4"/>
          <p:cNvSpPr>
            <a:spLocks noGrp="1"/>
          </p:cNvSpPr>
          <p:nvPr>
            <p:ph idx="1"/>
          </p:nvPr>
        </p:nvSpPr>
        <p:spPr>
          <a:xfrm>
            <a:off x="2209800" y="6096000"/>
            <a:ext cx="7745505" cy="944562"/>
          </a:xfrm>
        </p:spPr>
        <p:txBody>
          <a:bodyPr/>
          <a:lstStyle/>
          <a:p>
            <a:pPr marL="0" indent="0" algn="ctr">
              <a:buNone/>
            </a:pPr>
            <a:r>
              <a:rPr lang="en-US" sz="2400" dirty="0">
                <a:solidFill>
                  <a:schemeClr val="bg1"/>
                </a:solidFill>
              </a:rPr>
              <a:t>Angela of </a:t>
            </a:r>
            <a:r>
              <a:rPr lang="en-US" sz="2400" dirty="0" err="1">
                <a:solidFill>
                  <a:schemeClr val="bg1"/>
                </a:solidFill>
              </a:rPr>
              <a:t>Foligno</a:t>
            </a:r>
            <a:r>
              <a:rPr lang="en-US" sz="2400" dirty="0">
                <a:solidFill>
                  <a:schemeClr val="bg1"/>
                </a:solidFill>
              </a:rPr>
              <a:t/>
            </a:r>
            <a:br>
              <a:rPr lang="en-US" sz="2400" dirty="0">
                <a:solidFill>
                  <a:schemeClr val="bg1"/>
                </a:solidFill>
              </a:rPr>
            </a:br>
            <a:endParaRPr lang="en-US" sz="2400" dirty="0">
              <a:solidFill>
                <a:schemeClr val="bg1"/>
              </a:solidFill>
            </a:endParaRPr>
          </a:p>
        </p:txBody>
      </p:sp>
      <p:sp>
        <p:nvSpPr>
          <p:cNvPr id="2" name="Slide Number Placeholder 1"/>
          <p:cNvSpPr>
            <a:spLocks noGrp="1"/>
          </p:cNvSpPr>
          <p:nvPr>
            <p:ph type="sldNum" sz="quarter" idx="12"/>
          </p:nvPr>
        </p:nvSpPr>
        <p:spPr/>
        <p:txBody>
          <a:bodyPr/>
          <a:lstStyle/>
          <a:p>
            <a:fld id="{3649778E-8B95-4CAD-A968-546A473B6F11}" type="slidenum">
              <a:rPr lang="en-US" smtClean="0"/>
              <a:pPr/>
              <a:t>40</a:t>
            </a:fld>
            <a:endParaRPr lang="en-US" dirty="0"/>
          </a:p>
        </p:txBody>
      </p:sp>
    </p:spTree>
    <p:extLst>
      <p:ext uri="{BB962C8B-B14F-4D97-AF65-F5344CB8AC3E}">
        <p14:creationId xmlns:p14="http://schemas.microsoft.com/office/powerpoint/2010/main" val="201931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8503"/>
            <a:ext cx="9144000" cy="1143000"/>
          </a:xfrm>
        </p:spPr>
        <p:txBody>
          <a:bodyPr/>
          <a:lstStyle/>
          <a:p>
            <a:r>
              <a:rPr lang="en-US" sz="4000" b="1" dirty="0">
                <a:solidFill>
                  <a:schemeClr val="accent4">
                    <a:lumMod val="50000"/>
                  </a:schemeClr>
                </a:solidFill>
              </a:rPr>
              <a:t>Discussion Questions</a:t>
            </a:r>
          </a:p>
        </p:txBody>
      </p:sp>
      <p:sp>
        <p:nvSpPr>
          <p:cNvPr id="3" name="Text Placeholder 2"/>
          <p:cNvSpPr>
            <a:spLocks noGrp="1"/>
          </p:cNvSpPr>
          <p:nvPr>
            <p:ph idx="1"/>
          </p:nvPr>
        </p:nvSpPr>
        <p:spPr>
          <a:xfrm>
            <a:off x="399393" y="2895600"/>
            <a:ext cx="8229600" cy="2590800"/>
          </a:xfrm>
        </p:spPr>
        <p:txBody>
          <a:bodyPr>
            <a:normAutofit/>
          </a:bodyPr>
          <a:lstStyle/>
          <a:p>
            <a:pPr marL="0" indent="0" algn="l">
              <a:buNone/>
            </a:pPr>
            <a:r>
              <a:rPr lang="en-US" b="1" dirty="0" smtClean="0">
                <a:solidFill>
                  <a:schemeClr val="accent4">
                    <a:lumMod val="50000"/>
                  </a:schemeClr>
                </a:solidFill>
              </a:rPr>
              <a:t>1. How </a:t>
            </a:r>
            <a:r>
              <a:rPr lang="en-US" b="1" dirty="0">
                <a:solidFill>
                  <a:schemeClr val="accent4">
                    <a:lumMod val="50000"/>
                  </a:schemeClr>
                </a:solidFill>
              </a:rPr>
              <a:t>can we encourage the belief of the centrality of creation in making God known to humanity?</a:t>
            </a:r>
          </a:p>
          <a:p>
            <a:pPr algn="l"/>
            <a:endParaRPr lang="en-US" b="1" dirty="0"/>
          </a:p>
        </p:txBody>
      </p:sp>
      <p:sp>
        <p:nvSpPr>
          <p:cNvPr id="4" name="Slide Number Placeholder 3"/>
          <p:cNvSpPr>
            <a:spLocks noGrp="1"/>
          </p:cNvSpPr>
          <p:nvPr>
            <p:ph type="sldNum" sz="quarter" idx="12"/>
          </p:nvPr>
        </p:nvSpPr>
        <p:spPr/>
        <p:txBody>
          <a:bodyPr/>
          <a:lstStyle/>
          <a:p>
            <a:fld id="{3649778E-8B95-4CAD-A968-546A473B6F11}" type="slidenum">
              <a:rPr lang="en-US" smtClean="0"/>
              <a:pPr/>
              <a:t>41</a:t>
            </a:fld>
            <a:endParaRPr lang="en-US"/>
          </a:p>
        </p:txBody>
      </p:sp>
      <p:sp>
        <p:nvSpPr>
          <p:cNvPr id="5"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91995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50620"/>
            <a:ext cx="9144000" cy="1143000"/>
          </a:xfrm>
        </p:spPr>
        <p:txBody>
          <a:bodyPr/>
          <a:lstStyle/>
          <a:p>
            <a:r>
              <a:rPr lang="en-US" sz="4000" b="1" dirty="0" smtClean="0">
                <a:solidFill>
                  <a:schemeClr val="accent4">
                    <a:lumMod val="50000"/>
                  </a:schemeClr>
                </a:solidFill>
              </a:rPr>
              <a:t>Discussion Questions</a:t>
            </a:r>
            <a:endParaRPr lang="en-US" sz="4000" b="1" dirty="0">
              <a:solidFill>
                <a:schemeClr val="accent4">
                  <a:lumMod val="50000"/>
                </a:schemeClr>
              </a:solidFill>
            </a:endParaRPr>
          </a:p>
        </p:txBody>
      </p:sp>
      <p:sp>
        <p:nvSpPr>
          <p:cNvPr id="2" name="Content Placeholder 1"/>
          <p:cNvSpPr>
            <a:spLocks noGrp="1"/>
          </p:cNvSpPr>
          <p:nvPr>
            <p:ph idx="1"/>
          </p:nvPr>
        </p:nvSpPr>
        <p:spPr>
          <a:xfrm>
            <a:off x="381000" y="2895600"/>
            <a:ext cx="8229600" cy="4525963"/>
          </a:xfrm>
        </p:spPr>
        <p:txBody>
          <a:bodyPr>
            <a:noAutofit/>
          </a:bodyPr>
          <a:lstStyle/>
          <a:p>
            <a:pPr marL="0" indent="0">
              <a:buNone/>
            </a:pPr>
            <a:r>
              <a:rPr lang="en-US" b="1" dirty="0" smtClean="0">
                <a:solidFill>
                  <a:schemeClr val="accent4">
                    <a:lumMod val="50000"/>
                  </a:schemeClr>
                </a:solidFill>
              </a:rPr>
              <a:t>2. Creation </a:t>
            </a:r>
            <a:r>
              <a:rPr lang="en-US" b="1" dirty="0">
                <a:solidFill>
                  <a:schemeClr val="accent4">
                    <a:lumMod val="50000"/>
                  </a:schemeClr>
                </a:solidFill>
              </a:rPr>
              <a:t>became as a ladder on which Francis became more immersed in God. As a Franciscan based college, we are challenged to discover traces of God in our academic disciplines. What is that ladder in your discipline?</a:t>
            </a:r>
          </a:p>
        </p:txBody>
      </p:sp>
      <p:sp>
        <p:nvSpPr>
          <p:cNvPr id="3" name="Slide Number Placeholder 2"/>
          <p:cNvSpPr>
            <a:spLocks noGrp="1"/>
          </p:cNvSpPr>
          <p:nvPr>
            <p:ph type="sldNum" sz="quarter" idx="12"/>
          </p:nvPr>
        </p:nvSpPr>
        <p:spPr/>
        <p:txBody>
          <a:bodyPr/>
          <a:lstStyle/>
          <a:p>
            <a:fld id="{3649778E-8B95-4CAD-A968-546A473B6F11}" type="slidenum">
              <a:rPr lang="en-US" smtClean="0"/>
              <a:pPr/>
              <a:t>42</a:t>
            </a:fld>
            <a:endParaRPr lang="en-US"/>
          </a:p>
        </p:txBody>
      </p:sp>
      <p:sp>
        <p:nvSpPr>
          <p:cNvPr id="6"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194832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82151"/>
            <a:ext cx="9144000" cy="1143000"/>
          </a:xfrm>
        </p:spPr>
        <p:txBody>
          <a:bodyPr/>
          <a:lstStyle/>
          <a:p>
            <a:r>
              <a:rPr lang="en-US" sz="4000" b="1" dirty="0">
                <a:solidFill>
                  <a:schemeClr val="accent4">
                    <a:lumMod val="50000"/>
                  </a:schemeClr>
                </a:solidFill>
              </a:rPr>
              <a:t>Discussion Questions</a:t>
            </a:r>
          </a:p>
        </p:txBody>
      </p:sp>
      <p:sp>
        <p:nvSpPr>
          <p:cNvPr id="2" name="Content Placeholder 1"/>
          <p:cNvSpPr>
            <a:spLocks noGrp="1"/>
          </p:cNvSpPr>
          <p:nvPr>
            <p:ph idx="1"/>
          </p:nvPr>
        </p:nvSpPr>
        <p:spPr>
          <a:xfrm>
            <a:off x="367862" y="2971800"/>
            <a:ext cx="7745505" cy="2628453"/>
          </a:xfrm>
        </p:spPr>
        <p:txBody>
          <a:bodyPr>
            <a:normAutofit/>
          </a:bodyPr>
          <a:lstStyle/>
          <a:p>
            <a:pPr marL="0" indent="0">
              <a:buNone/>
            </a:pPr>
            <a:r>
              <a:rPr lang="en-US" b="1" dirty="0">
                <a:solidFill>
                  <a:schemeClr val="accent4">
                    <a:lumMod val="50000"/>
                  </a:schemeClr>
                </a:solidFill>
              </a:rPr>
              <a:t>3</a:t>
            </a:r>
            <a:r>
              <a:rPr lang="en-US" b="1" dirty="0" smtClean="0">
                <a:solidFill>
                  <a:schemeClr val="accent4">
                    <a:lumMod val="50000"/>
                  </a:schemeClr>
                </a:solidFill>
              </a:rPr>
              <a:t>. Who </a:t>
            </a:r>
            <a:r>
              <a:rPr lang="en-US" b="1" dirty="0">
                <a:solidFill>
                  <a:schemeClr val="accent4">
                    <a:lumMod val="50000"/>
                  </a:schemeClr>
                </a:solidFill>
              </a:rPr>
              <a:t>benefits, and who loses, by public policy that does not protect the environment?</a:t>
            </a:r>
          </a:p>
          <a:p>
            <a:pPr marL="0" indent="0">
              <a:buNone/>
            </a:pPr>
            <a:endParaRPr lang="en-US" b="1" dirty="0"/>
          </a:p>
        </p:txBody>
      </p:sp>
      <p:sp>
        <p:nvSpPr>
          <p:cNvPr id="3" name="Slide Number Placeholder 2"/>
          <p:cNvSpPr>
            <a:spLocks noGrp="1"/>
          </p:cNvSpPr>
          <p:nvPr>
            <p:ph type="sldNum" sz="quarter" idx="12"/>
          </p:nvPr>
        </p:nvSpPr>
        <p:spPr/>
        <p:txBody>
          <a:bodyPr/>
          <a:lstStyle/>
          <a:p>
            <a:fld id="{3649778E-8B95-4CAD-A968-546A473B6F11}" type="slidenum">
              <a:rPr lang="en-US" smtClean="0"/>
              <a:pPr/>
              <a:t>43</a:t>
            </a:fld>
            <a:endParaRPr lang="en-US"/>
          </a:p>
        </p:txBody>
      </p:sp>
      <p:sp>
        <p:nvSpPr>
          <p:cNvPr id="5"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398050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50620"/>
            <a:ext cx="9144000" cy="1143000"/>
          </a:xfrm>
        </p:spPr>
        <p:txBody>
          <a:bodyPr/>
          <a:lstStyle/>
          <a:p>
            <a:r>
              <a:rPr lang="en-US" sz="4000" b="1" dirty="0">
                <a:solidFill>
                  <a:schemeClr val="accent4">
                    <a:lumMod val="50000"/>
                  </a:schemeClr>
                </a:solidFill>
              </a:rPr>
              <a:t>Discussion Questions</a:t>
            </a:r>
          </a:p>
        </p:txBody>
      </p:sp>
      <p:sp>
        <p:nvSpPr>
          <p:cNvPr id="2" name="Content Placeholder 1"/>
          <p:cNvSpPr>
            <a:spLocks noGrp="1"/>
          </p:cNvSpPr>
          <p:nvPr>
            <p:ph idx="1"/>
          </p:nvPr>
        </p:nvSpPr>
        <p:spPr>
          <a:xfrm>
            <a:off x="381000" y="2971800"/>
            <a:ext cx="8229600" cy="3048000"/>
          </a:xfrm>
        </p:spPr>
        <p:txBody>
          <a:bodyPr/>
          <a:lstStyle/>
          <a:p>
            <a:pPr marL="0" lvl="0" indent="0">
              <a:buClr>
                <a:srgbClr val="873624"/>
              </a:buClr>
              <a:buNone/>
            </a:pPr>
            <a:r>
              <a:rPr lang="en-US" b="1" dirty="0">
                <a:solidFill>
                  <a:schemeClr val="accent4">
                    <a:lumMod val="50000"/>
                  </a:schemeClr>
                </a:solidFill>
              </a:rPr>
              <a:t>4. We are a consumer-driven society defined by its usefulness and profitability. What steps can be taken to support a child-of-God or a kin-with-creation approach?</a:t>
            </a:r>
          </a:p>
          <a:p>
            <a:endParaRPr lang="en-US" b="1" dirty="0"/>
          </a:p>
        </p:txBody>
      </p:sp>
      <p:sp>
        <p:nvSpPr>
          <p:cNvPr id="3" name="Slide Number Placeholder 2"/>
          <p:cNvSpPr>
            <a:spLocks noGrp="1"/>
          </p:cNvSpPr>
          <p:nvPr>
            <p:ph type="sldNum" sz="quarter" idx="12"/>
          </p:nvPr>
        </p:nvSpPr>
        <p:spPr/>
        <p:txBody>
          <a:bodyPr/>
          <a:lstStyle/>
          <a:p>
            <a:fld id="{3649778E-8B95-4CAD-A968-546A473B6F11}" type="slidenum">
              <a:rPr lang="en-US" smtClean="0"/>
              <a:pPr/>
              <a:t>44</a:t>
            </a:fld>
            <a:endParaRPr lang="en-US"/>
          </a:p>
        </p:txBody>
      </p:sp>
      <p:sp>
        <p:nvSpPr>
          <p:cNvPr id="5"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300359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50620"/>
            <a:ext cx="9144000" cy="1143000"/>
          </a:xfrm>
        </p:spPr>
        <p:txBody>
          <a:bodyPr/>
          <a:lstStyle/>
          <a:p>
            <a:r>
              <a:rPr lang="en-US" sz="4000" b="1" dirty="0">
                <a:solidFill>
                  <a:schemeClr val="accent4">
                    <a:lumMod val="50000"/>
                  </a:schemeClr>
                </a:solidFill>
              </a:rPr>
              <a:t>Discussion Questions</a:t>
            </a:r>
          </a:p>
        </p:txBody>
      </p:sp>
      <p:sp>
        <p:nvSpPr>
          <p:cNvPr id="2" name="Content Placeholder 1"/>
          <p:cNvSpPr>
            <a:spLocks noGrp="1"/>
          </p:cNvSpPr>
          <p:nvPr>
            <p:ph idx="1"/>
          </p:nvPr>
        </p:nvSpPr>
        <p:spPr>
          <a:xfrm>
            <a:off x="381000" y="2971800"/>
            <a:ext cx="7911353" cy="4304853"/>
          </a:xfrm>
        </p:spPr>
        <p:txBody>
          <a:bodyPr>
            <a:normAutofit/>
          </a:bodyPr>
          <a:lstStyle/>
          <a:p>
            <a:pPr marL="0" indent="0">
              <a:buNone/>
            </a:pPr>
            <a:r>
              <a:rPr lang="en-US" b="1" dirty="0" smtClean="0">
                <a:solidFill>
                  <a:schemeClr val="accent4">
                    <a:lumMod val="50000"/>
                  </a:schemeClr>
                </a:solidFill>
              </a:rPr>
              <a:t>5. When </a:t>
            </a:r>
            <a:r>
              <a:rPr lang="en-US" b="1" dirty="0">
                <a:solidFill>
                  <a:schemeClr val="accent4">
                    <a:lumMod val="50000"/>
                  </a:schemeClr>
                </a:solidFill>
              </a:rPr>
              <a:t>Francis went to live among the lepers, these people were not the marginalized or outcasts of his society. They were not just excluded from their society. They were non-persons. They had no name, no voice, no benefits, no existence. </a:t>
            </a:r>
          </a:p>
        </p:txBody>
      </p:sp>
      <p:sp>
        <p:nvSpPr>
          <p:cNvPr id="3" name="Slide Number Placeholder 2"/>
          <p:cNvSpPr>
            <a:spLocks noGrp="1"/>
          </p:cNvSpPr>
          <p:nvPr>
            <p:ph type="sldNum" sz="quarter" idx="12"/>
          </p:nvPr>
        </p:nvSpPr>
        <p:spPr/>
        <p:txBody>
          <a:bodyPr/>
          <a:lstStyle/>
          <a:p>
            <a:fld id="{3649778E-8B95-4CAD-A968-546A473B6F11}" type="slidenum">
              <a:rPr lang="en-US" smtClean="0"/>
              <a:pPr/>
              <a:t>45</a:t>
            </a:fld>
            <a:endParaRPr lang="en-US"/>
          </a:p>
        </p:txBody>
      </p:sp>
      <p:sp>
        <p:nvSpPr>
          <p:cNvPr id="5"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373319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50620"/>
            <a:ext cx="9144000" cy="1143000"/>
          </a:xfrm>
        </p:spPr>
        <p:txBody>
          <a:bodyPr/>
          <a:lstStyle/>
          <a:p>
            <a:r>
              <a:rPr lang="en-US" sz="4000" b="1" dirty="0">
                <a:solidFill>
                  <a:schemeClr val="accent4">
                    <a:lumMod val="50000"/>
                  </a:schemeClr>
                </a:solidFill>
              </a:rPr>
              <a:t>Discussion Questions</a:t>
            </a:r>
          </a:p>
        </p:txBody>
      </p:sp>
      <p:sp>
        <p:nvSpPr>
          <p:cNvPr id="2" name="Content Placeholder 1"/>
          <p:cNvSpPr>
            <a:spLocks noGrp="1"/>
          </p:cNvSpPr>
          <p:nvPr>
            <p:ph idx="1"/>
          </p:nvPr>
        </p:nvSpPr>
        <p:spPr>
          <a:xfrm>
            <a:off x="381000" y="3048000"/>
            <a:ext cx="8229600" cy="2819400"/>
          </a:xfrm>
        </p:spPr>
        <p:txBody>
          <a:bodyPr/>
          <a:lstStyle/>
          <a:p>
            <a:pPr marL="0" indent="0">
              <a:buNone/>
            </a:pPr>
            <a:r>
              <a:rPr lang="en-US" b="1" dirty="0" smtClean="0">
                <a:solidFill>
                  <a:schemeClr val="accent4">
                    <a:lumMod val="50000"/>
                  </a:schemeClr>
                </a:solidFill>
              </a:rPr>
              <a:t>5. What </a:t>
            </a:r>
            <a:r>
              <a:rPr lang="en-US" b="1" dirty="0">
                <a:solidFill>
                  <a:schemeClr val="accent4">
                    <a:lumMod val="50000"/>
                  </a:schemeClr>
                </a:solidFill>
              </a:rPr>
              <a:t>role does the Franciscan </a:t>
            </a:r>
            <a:r>
              <a:rPr lang="en-US" b="1" dirty="0" smtClean="0">
                <a:solidFill>
                  <a:schemeClr val="accent4">
                    <a:lumMod val="50000"/>
                  </a:schemeClr>
                </a:solidFill>
              </a:rPr>
              <a:t>spirituality have, </a:t>
            </a:r>
            <a:r>
              <a:rPr lang="en-US" b="1" dirty="0">
                <a:solidFill>
                  <a:schemeClr val="accent4">
                    <a:lumMod val="50000"/>
                  </a:schemeClr>
                </a:solidFill>
              </a:rPr>
              <a:t>especially in Franciscan institutions of higher learning, in being brother or sister to the “no people” </a:t>
            </a:r>
            <a:r>
              <a:rPr lang="en-US" b="1" dirty="0" smtClean="0">
                <a:solidFill>
                  <a:schemeClr val="accent4">
                    <a:lumMod val="50000"/>
                  </a:schemeClr>
                </a:solidFill>
              </a:rPr>
              <a:t>social class of </a:t>
            </a:r>
            <a:r>
              <a:rPr lang="en-US" b="1" dirty="0">
                <a:solidFill>
                  <a:schemeClr val="accent4">
                    <a:lumMod val="50000"/>
                  </a:schemeClr>
                </a:solidFill>
              </a:rPr>
              <a:t>our time? </a:t>
            </a:r>
          </a:p>
          <a:p>
            <a:pPr marL="0" indent="0">
              <a:buNone/>
            </a:pPr>
            <a:endParaRPr lang="en-US" b="1" dirty="0"/>
          </a:p>
        </p:txBody>
      </p:sp>
      <p:sp>
        <p:nvSpPr>
          <p:cNvPr id="3" name="Slide Number Placeholder 2"/>
          <p:cNvSpPr>
            <a:spLocks noGrp="1"/>
          </p:cNvSpPr>
          <p:nvPr>
            <p:ph type="sldNum" sz="quarter" idx="12"/>
          </p:nvPr>
        </p:nvSpPr>
        <p:spPr/>
        <p:txBody>
          <a:bodyPr/>
          <a:lstStyle/>
          <a:p>
            <a:fld id="{3649778E-8B95-4CAD-A968-546A473B6F11}" type="slidenum">
              <a:rPr lang="en-US" smtClean="0"/>
              <a:pPr/>
              <a:t>46</a:t>
            </a:fld>
            <a:endParaRPr lang="en-US"/>
          </a:p>
        </p:txBody>
      </p:sp>
      <p:sp>
        <p:nvSpPr>
          <p:cNvPr id="5"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23417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649778E-8B95-4CAD-A968-546A473B6F11}" type="slidenum">
              <a:rPr lang="en-US" smtClean="0"/>
              <a:pPr/>
              <a:t>47</a:t>
            </a:fld>
            <a:endParaRPr lang="en-US"/>
          </a:p>
        </p:txBody>
      </p:sp>
      <p:sp>
        <p:nvSpPr>
          <p:cNvPr id="4" name="Title 3"/>
          <p:cNvSpPr>
            <a:spLocks noGrp="1"/>
          </p:cNvSpPr>
          <p:nvPr>
            <p:ph type="title" idx="4294967295"/>
          </p:nvPr>
        </p:nvSpPr>
        <p:spPr>
          <a:xfrm>
            <a:off x="0" y="1651000"/>
            <a:ext cx="8991600" cy="1054100"/>
          </a:xfrm>
        </p:spPr>
        <p:txBody>
          <a:bodyPr/>
          <a:lstStyle/>
          <a:p>
            <a:r>
              <a:rPr lang="en-US" sz="4000" b="1" dirty="0" smtClean="0">
                <a:solidFill>
                  <a:schemeClr val="accent4">
                    <a:lumMod val="50000"/>
                  </a:schemeClr>
                </a:solidFill>
              </a:rPr>
              <a:t>Prayer</a:t>
            </a:r>
            <a:endParaRPr lang="en-US" sz="4000" b="1" dirty="0">
              <a:solidFill>
                <a:schemeClr val="accent4">
                  <a:lumMod val="50000"/>
                </a:schemeClr>
              </a:solidFill>
            </a:endParaRPr>
          </a:p>
        </p:txBody>
      </p:sp>
      <p:sp>
        <p:nvSpPr>
          <p:cNvPr id="3" name="TextBox 2"/>
          <p:cNvSpPr txBox="1"/>
          <p:nvPr/>
        </p:nvSpPr>
        <p:spPr>
          <a:xfrm>
            <a:off x="275897" y="2743200"/>
            <a:ext cx="8305800" cy="3046988"/>
          </a:xfrm>
          <a:prstGeom prst="rect">
            <a:avLst/>
          </a:prstGeom>
          <a:noFill/>
        </p:spPr>
        <p:txBody>
          <a:bodyPr wrap="square" rtlCol="0">
            <a:spAutoFit/>
          </a:bodyPr>
          <a:lstStyle/>
          <a:p>
            <a:r>
              <a:rPr lang="en-US" sz="3200" b="1" dirty="0" smtClean="0">
                <a:solidFill>
                  <a:schemeClr val="accent4">
                    <a:lumMod val="50000"/>
                  </a:schemeClr>
                </a:solidFill>
              </a:rPr>
              <a:t>God of overflowing goodness, since  time began you have been revealing yourself in all creation. From the Big Bang to the convergence of galaxies, from the distant stars to this Earth, which is our home, you have never ceased shaping and fashioning us, urging us toward life. </a:t>
            </a:r>
            <a:endParaRPr lang="en-US" sz="3200" b="1" dirty="0">
              <a:solidFill>
                <a:schemeClr val="accent4">
                  <a:lumMod val="50000"/>
                </a:schemeClr>
              </a:solidFill>
            </a:endParaRPr>
          </a:p>
        </p:txBody>
      </p:sp>
      <p:sp>
        <p:nvSpPr>
          <p:cNvPr id="5"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
        <p:nvSpPr>
          <p:cNvPr id="6" name="TextBox 5"/>
          <p:cNvSpPr txBox="1"/>
          <p:nvPr/>
        </p:nvSpPr>
        <p:spPr>
          <a:xfrm>
            <a:off x="381000" y="6211669"/>
            <a:ext cx="7924800" cy="400110"/>
          </a:xfrm>
          <a:prstGeom prst="rect">
            <a:avLst/>
          </a:prstGeom>
          <a:noFill/>
        </p:spPr>
        <p:txBody>
          <a:bodyPr wrap="square" rtlCol="0">
            <a:spAutoFit/>
          </a:bodyPr>
          <a:lstStyle/>
          <a:p>
            <a:pPr algn="r"/>
            <a:r>
              <a:rPr lang="en-US" sz="2000" dirty="0" smtClean="0">
                <a:solidFill>
                  <a:schemeClr val="accent4">
                    <a:lumMod val="50000"/>
                  </a:schemeClr>
                </a:solidFill>
              </a:rPr>
              <a:t>(Ilia </a:t>
            </a:r>
            <a:r>
              <a:rPr lang="en-US" sz="2000" dirty="0" err="1" smtClean="0">
                <a:solidFill>
                  <a:schemeClr val="accent4">
                    <a:lumMod val="50000"/>
                  </a:schemeClr>
                </a:solidFill>
              </a:rPr>
              <a:t>Delio</a:t>
            </a:r>
            <a:r>
              <a:rPr lang="en-US" sz="2000" dirty="0">
                <a:solidFill>
                  <a:schemeClr val="accent4">
                    <a:lumMod val="50000"/>
                  </a:schemeClr>
                </a:solidFill>
              </a:rPr>
              <a:t>)</a:t>
            </a:r>
            <a:endParaRPr lang="en-US" sz="2000" dirty="0"/>
          </a:p>
        </p:txBody>
      </p:sp>
    </p:spTree>
    <p:extLst>
      <p:ext uri="{BB962C8B-B14F-4D97-AF65-F5344CB8AC3E}">
        <p14:creationId xmlns:p14="http://schemas.microsoft.com/office/powerpoint/2010/main" val="294402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649778E-8B95-4CAD-A968-546A473B6F11}" type="slidenum">
              <a:rPr lang="en-US" smtClean="0"/>
              <a:pPr/>
              <a:t>48</a:t>
            </a:fld>
            <a:endParaRPr lang="en-US"/>
          </a:p>
        </p:txBody>
      </p:sp>
      <p:sp>
        <p:nvSpPr>
          <p:cNvPr id="6" name="TextBox 5"/>
          <p:cNvSpPr txBox="1"/>
          <p:nvPr/>
        </p:nvSpPr>
        <p:spPr>
          <a:xfrm>
            <a:off x="381000" y="2362200"/>
            <a:ext cx="8232228" cy="3816429"/>
          </a:xfrm>
          <a:prstGeom prst="rect">
            <a:avLst/>
          </a:prstGeom>
          <a:noFill/>
        </p:spPr>
        <p:txBody>
          <a:bodyPr wrap="square" rtlCol="0">
            <a:spAutoFit/>
          </a:bodyPr>
          <a:lstStyle/>
          <a:p>
            <a:r>
              <a:rPr lang="en-US" sz="3200" b="1" dirty="0">
                <a:solidFill>
                  <a:schemeClr val="accent4">
                    <a:lumMod val="50000"/>
                  </a:schemeClr>
                </a:solidFill>
              </a:rPr>
              <a:t>We are truly amazed at the work of your hands and for the life of Jesus, who reflects your radiance. We are blessed by the gift of self-awareness that you have given to us. Help us to be mindful that we are the universe conscious of itself and that we are sister and brother to all creation. </a:t>
            </a:r>
            <a:endParaRPr lang="en-US" b="1" dirty="0"/>
          </a:p>
          <a:p>
            <a:endParaRPr lang="en-US" b="1" dirty="0"/>
          </a:p>
        </p:txBody>
      </p:sp>
      <p:sp>
        <p:nvSpPr>
          <p:cNvPr id="4"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
        <p:nvSpPr>
          <p:cNvPr id="2" name="TextBox 1"/>
          <p:cNvSpPr txBox="1"/>
          <p:nvPr/>
        </p:nvSpPr>
        <p:spPr>
          <a:xfrm>
            <a:off x="381000" y="6019800"/>
            <a:ext cx="8001000" cy="707886"/>
          </a:xfrm>
          <a:prstGeom prst="rect">
            <a:avLst/>
          </a:prstGeom>
          <a:noFill/>
        </p:spPr>
        <p:txBody>
          <a:bodyPr wrap="square" rtlCol="0">
            <a:spAutoFit/>
          </a:bodyPr>
          <a:lstStyle/>
          <a:p>
            <a:pPr algn="r"/>
            <a:r>
              <a:rPr lang="en-US" sz="2000" dirty="0" smtClean="0">
                <a:solidFill>
                  <a:schemeClr val="accent4">
                    <a:lumMod val="50000"/>
                  </a:schemeClr>
                </a:solidFill>
              </a:rPr>
              <a:t>(Ilia </a:t>
            </a:r>
            <a:r>
              <a:rPr lang="en-US" sz="2000" dirty="0" err="1" smtClean="0">
                <a:solidFill>
                  <a:schemeClr val="accent4">
                    <a:lumMod val="50000"/>
                  </a:schemeClr>
                </a:solidFill>
              </a:rPr>
              <a:t>Delio</a:t>
            </a:r>
            <a:r>
              <a:rPr lang="en-US" sz="2000" dirty="0">
                <a:solidFill>
                  <a:schemeClr val="accent4">
                    <a:lumMod val="50000"/>
                  </a:schemeClr>
                </a:solidFill>
              </a:rPr>
              <a:t>)</a:t>
            </a:r>
          </a:p>
          <a:p>
            <a:endParaRPr lang="en-US" sz="2000" dirty="0"/>
          </a:p>
        </p:txBody>
      </p:sp>
    </p:spTree>
    <p:extLst>
      <p:ext uri="{BB962C8B-B14F-4D97-AF65-F5344CB8AC3E}">
        <p14:creationId xmlns:p14="http://schemas.microsoft.com/office/powerpoint/2010/main" val="338242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649778E-8B95-4CAD-A968-546A473B6F11}" type="slidenum">
              <a:rPr lang="en-US" smtClean="0"/>
              <a:pPr/>
              <a:t>49</a:t>
            </a:fld>
            <a:endParaRPr lang="en-US"/>
          </a:p>
        </p:txBody>
      </p:sp>
      <p:sp>
        <p:nvSpPr>
          <p:cNvPr id="3" name="TextBox 2"/>
          <p:cNvSpPr txBox="1"/>
          <p:nvPr/>
        </p:nvSpPr>
        <p:spPr>
          <a:xfrm>
            <a:off x="381000" y="2514600"/>
            <a:ext cx="8229600" cy="3170099"/>
          </a:xfrm>
          <a:prstGeom prst="rect">
            <a:avLst/>
          </a:prstGeom>
          <a:noFill/>
        </p:spPr>
        <p:txBody>
          <a:bodyPr wrap="square" rtlCol="0">
            <a:spAutoFit/>
          </a:bodyPr>
          <a:lstStyle/>
          <a:p>
            <a:r>
              <a:rPr lang="en-US" sz="3200" b="1" dirty="0">
                <a:solidFill>
                  <a:schemeClr val="accent4">
                    <a:lumMod val="50000"/>
                  </a:schemeClr>
                </a:solidFill>
              </a:rPr>
              <a:t>Open our hearts to receive the gift of life that comes to us each day from the sun, the stars, plant life, animal life, and the unique giftedness of each human person. Lead us kindly on this cosmic journey that we may become the fullness of Christ who is our peace. Amen</a:t>
            </a:r>
            <a:r>
              <a:rPr lang="en-US" sz="3200" b="1" dirty="0" smtClean="0">
                <a:solidFill>
                  <a:schemeClr val="accent4">
                    <a:lumMod val="50000"/>
                  </a:schemeClr>
                </a:solidFill>
              </a:rPr>
              <a:t>.</a:t>
            </a:r>
          </a:p>
          <a:p>
            <a:endParaRPr lang="en-US" sz="800" b="1" dirty="0">
              <a:solidFill>
                <a:schemeClr val="accent4">
                  <a:lumMod val="50000"/>
                </a:schemeClr>
              </a:solidFill>
            </a:endParaRPr>
          </a:p>
        </p:txBody>
      </p:sp>
      <p:sp>
        <p:nvSpPr>
          <p:cNvPr id="4"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
        <p:nvSpPr>
          <p:cNvPr id="5" name="TextBox 4"/>
          <p:cNvSpPr txBox="1"/>
          <p:nvPr/>
        </p:nvSpPr>
        <p:spPr>
          <a:xfrm>
            <a:off x="381000" y="6019800"/>
            <a:ext cx="8153400" cy="707886"/>
          </a:xfrm>
          <a:prstGeom prst="rect">
            <a:avLst/>
          </a:prstGeom>
          <a:noFill/>
        </p:spPr>
        <p:txBody>
          <a:bodyPr wrap="square" rtlCol="0">
            <a:spAutoFit/>
          </a:bodyPr>
          <a:lstStyle/>
          <a:p>
            <a:pPr algn="r"/>
            <a:r>
              <a:rPr lang="en-US" sz="2000" dirty="0" smtClean="0">
                <a:solidFill>
                  <a:schemeClr val="accent4">
                    <a:lumMod val="50000"/>
                  </a:schemeClr>
                </a:solidFill>
              </a:rPr>
              <a:t>(Ilia </a:t>
            </a:r>
            <a:r>
              <a:rPr lang="en-US" sz="2000" dirty="0" err="1" smtClean="0">
                <a:solidFill>
                  <a:schemeClr val="accent4">
                    <a:lumMod val="50000"/>
                  </a:schemeClr>
                </a:solidFill>
              </a:rPr>
              <a:t>Delio</a:t>
            </a:r>
            <a:r>
              <a:rPr lang="en-US" sz="2000" dirty="0">
                <a:solidFill>
                  <a:schemeClr val="accent4">
                    <a:lumMod val="50000"/>
                  </a:schemeClr>
                </a:solidFill>
              </a:rPr>
              <a:t>)</a:t>
            </a:r>
          </a:p>
          <a:p>
            <a:endParaRPr lang="en-US" sz="2000" dirty="0"/>
          </a:p>
        </p:txBody>
      </p:sp>
    </p:spTree>
    <p:extLst>
      <p:ext uri="{BB962C8B-B14F-4D97-AF65-F5344CB8AC3E}">
        <p14:creationId xmlns:p14="http://schemas.microsoft.com/office/powerpoint/2010/main" val="352440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2743200"/>
            <a:ext cx="8382000" cy="3962400"/>
          </a:xfrm>
        </p:spPr>
        <p:txBody>
          <a:bodyPr>
            <a:normAutofit/>
          </a:bodyPr>
          <a:lstStyle/>
          <a:p>
            <a:pPr marL="0" lvl="0" indent="0">
              <a:spcBef>
                <a:spcPts val="0"/>
              </a:spcBef>
              <a:buClrTx/>
              <a:buNone/>
            </a:pPr>
            <a:r>
              <a:rPr lang="en-US" b="1" dirty="0">
                <a:solidFill>
                  <a:schemeClr val="accent4">
                    <a:lumMod val="50000"/>
                  </a:schemeClr>
                </a:solidFill>
              </a:rPr>
              <a:t>Even for worms he had a warm love, since he had read this text about the Savior: </a:t>
            </a:r>
            <a:r>
              <a:rPr lang="en-US" b="1" i="1" dirty="0">
                <a:solidFill>
                  <a:schemeClr val="accent4">
                    <a:lumMod val="50000"/>
                  </a:schemeClr>
                </a:solidFill>
              </a:rPr>
              <a:t>I am a worm and not a </a:t>
            </a:r>
            <a:r>
              <a:rPr lang="en-US" b="1" i="1" dirty="0" smtClean="0">
                <a:solidFill>
                  <a:schemeClr val="accent4">
                    <a:lumMod val="50000"/>
                  </a:schemeClr>
                </a:solidFill>
              </a:rPr>
              <a:t>man</a:t>
            </a:r>
            <a:r>
              <a:rPr lang="en-US" b="1" dirty="0">
                <a:solidFill>
                  <a:schemeClr val="accent4">
                    <a:lumMod val="50000"/>
                  </a:schemeClr>
                </a:solidFill>
              </a:rPr>
              <a:t>.</a:t>
            </a:r>
            <a:r>
              <a:rPr lang="en-US" b="1" dirty="0" smtClean="0">
                <a:solidFill>
                  <a:schemeClr val="accent4">
                    <a:lumMod val="50000"/>
                  </a:schemeClr>
                </a:solidFill>
              </a:rPr>
              <a:t> </a:t>
            </a:r>
            <a:r>
              <a:rPr lang="en-US" b="1" dirty="0">
                <a:solidFill>
                  <a:schemeClr val="accent4">
                    <a:lumMod val="50000"/>
                  </a:schemeClr>
                </a:solidFill>
              </a:rPr>
              <a:t>That is why he used to pick them up from the road and put them in a safe place so that they would not be crushed by the footsteps of passersby</a:t>
            </a:r>
            <a:r>
              <a:rPr lang="en-US" b="1" dirty="0" smtClean="0">
                <a:solidFill>
                  <a:schemeClr val="accent4">
                    <a:lumMod val="50000"/>
                  </a:schemeClr>
                </a:solidFill>
              </a:rPr>
              <a:t>.</a:t>
            </a:r>
            <a:endParaRPr lang="en-US" b="1" dirty="0">
              <a:solidFill>
                <a:schemeClr val="accent4">
                  <a:lumMod val="50000"/>
                </a:schemeClr>
              </a:solidFill>
            </a:endParaRPr>
          </a:p>
          <a:p>
            <a:pPr marL="0" lvl="0" indent="0">
              <a:spcBef>
                <a:spcPts val="0"/>
              </a:spcBef>
              <a:buClrTx/>
              <a:buNone/>
            </a:pPr>
            <a:endParaRPr lang="en-US" sz="1800" dirty="0">
              <a:solidFill>
                <a:schemeClr val="accent4">
                  <a:lumMod val="50000"/>
                </a:schemeClr>
              </a:solidFill>
            </a:endParaRPr>
          </a:p>
          <a:p>
            <a:pPr marL="0" lvl="0" indent="0" algn="r">
              <a:spcBef>
                <a:spcPts val="0"/>
              </a:spcBef>
              <a:buClrTx/>
              <a:buNone/>
            </a:pPr>
            <a:r>
              <a:rPr lang="en-US" sz="2000" dirty="0">
                <a:solidFill>
                  <a:schemeClr val="accent4">
                    <a:lumMod val="50000"/>
                  </a:schemeClr>
                </a:solidFill>
              </a:rPr>
              <a:t>(</a:t>
            </a:r>
            <a:r>
              <a:rPr lang="en-US" sz="2000" i="1" dirty="0" smtClean="0">
                <a:solidFill>
                  <a:schemeClr val="accent4">
                    <a:lumMod val="50000"/>
                  </a:schemeClr>
                </a:solidFill>
              </a:rPr>
              <a:t>Thomas </a:t>
            </a:r>
            <a:r>
              <a:rPr lang="en-US" sz="2000" i="1" dirty="0">
                <a:solidFill>
                  <a:schemeClr val="accent4">
                    <a:lumMod val="50000"/>
                  </a:schemeClr>
                </a:solidFill>
              </a:rPr>
              <a:t>of </a:t>
            </a:r>
            <a:r>
              <a:rPr lang="en-US" sz="2000" i="1" dirty="0" err="1">
                <a:solidFill>
                  <a:schemeClr val="accent4">
                    <a:lumMod val="50000"/>
                  </a:schemeClr>
                </a:solidFill>
              </a:rPr>
              <a:t>Celano</a:t>
            </a:r>
            <a:r>
              <a:rPr lang="en-US" sz="2000" i="1" dirty="0">
                <a:solidFill>
                  <a:schemeClr val="accent4">
                    <a:lumMod val="50000"/>
                  </a:schemeClr>
                </a:solidFill>
              </a:rPr>
              <a:t>, </a:t>
            </a:r>
            <a:r>
              <a:rPr lang="en-US" sz="2000" i="1" dirty="0" smtClean="0">
                <a:solidFill>
                  <a:schemeClr val="accent4">
                    <a:lumMod val="50000"/>
                  </a:schemeClr>
                </a:solidFill>
              </a:rPr>
              <a:t>The Life </a:t>
            </a:r>
            <a:r>
              <a:rPr lang="en-US" sz="2000" i="1" dirty="0">
                <a:solidFill>
                  <a:schemeClr val="accent4">
                    <a:lumMod val="50000"/>
                  </a:schemeClr>
                </a:solidFill>
              </a:rPr>
              <a:t>of </a:t>
            </a:r>
            <a:r>
              <a:rPr lang="en-US" sz="2000" i="1" dirty="0" smtClean="0">
                <a:solidFill>
                  <a:schemeClr val="accent4">
                    <a:lumMod val="50000"/>
                  </a:schemeClr>
                </a:solidFill>
              </a:rPr>
              <a:t>Saint Francis</a:t>
            </a:r>
            <a:r>
              <a:rPr lang="en-US" sz="2000" dirty="0" smtClean="0">
                <a:solidFill>
                  <a:schemeClr val="accent4">
                    <a:lumMod val="50000"/>
                  </a:schemeClr>
                </a:solidFill>
              </a:rPr>
              <a:t>, The First Book, XXIX, 80)</a:t>
            </a:r>
            <a:endParaRPr lang="en-US" sz="2000" i="1" dirty="0">
              <a:solidFill>
                <a:schemeClr val="accent4">
                  <a:lumMod val="50000"/>
                </a:schemeClr>
              </a:solidFill>
            </a:endParaRPr>
          </a:p>
          <a:p>
            <a:endParaRPr lang="en-US" dirty="0">
              <a:solidFill>
                <a:schemeClr val="accent4">
                  <a:lumMod val="50000"/>
                </a:schemeClr>
              </a:solidFill>
            </a:endParaRPr>
          </a:p>
        </p:txBody>
      </p:sp>
      <p:sp>
        <p:nvSpPr>
          <p:cNvPr id="3" name="Slide Number Placeholder 2"/>
          <p:cNvSpPr>
            <a:spLocks noGrp="1"/>
          </p:cNvSpPr>
          <p:nvPr>
            <p:ph type="sldNum" sz="quarter" idx="12"/>
          </p:nvPr>
        </p:nvSpPr>
        <p:spPr/>
        <p:txBody>
          <a:bodyPr/>
          <a:lstStyle/>
          <a:p>
            <a:fld id="{3649778E-8B95-4CAD-A968-546A473B6F11}" type="slidenum">
              <a:rPr lang="en-US" smtClean="0"/>
              <a:pPr/>
              <a:t>5</a:t>
            </a:fld>
            <a:endParaRPr lang="en-US"/>
          </a:p>
        </p:txBody>
      </p:sp>
      <p:sp>
        <p:nvSpPr>
          <p:cNvPr id="8" name="Title 1"/>
          <p:cNvSpPr txBox="1">
            <a:spLocks/>
          </p:cNvSpPr>
          <p:nvPr/>
        </p:nvSpPr>
        <p:spPr>
          <a:xfrm>
            <a:off x="0" y="1676400"/>
            <a:ext cx="9144000"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2800" b="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dirty="0" smtClean="0">
                <a:solidFill>
                  <a:schemeClr val="accent4">
                    <a:lumMod val="50000"/>
                  </a:schemeClr>
                </a:solidFill>
              </a:rPr>
              <a:t>Why this respect?</a:t>
            </a:r>
            <a:endParaRPr lang="en-US" sz="4000" b="1" dirty="0">
              <a:solidFill>
                <a:schemeClr val="accent4">
                  <a:lumMod val="50000"/>
                </a:schemeClr>
              </a:solidFill>
            </a:endParaRPr>
          </a:p>
        </p:txBody>
      </p:sp>
      <p:sp>
        <p:nvSpPr>
          <p:cNvPr id="6"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155281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649778E-8B95-4CAD-A968-546A473B6F11}" type="slidenum">
              <a:rPr lang="en-US" smtClean="0"/>
              <a:pPr/>
              <a:t>50</a:t>
            </a:fld>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918" t="32036" r="9776" b="6235"/>
          <a:stretch/>
        </p:blipFill>
        <p:spPr bwMode="auto">
          <a:xfrm>
            <a:off x="0" y="1905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6553200"/>
            <a:ext cx="5257800" cy="261610"/>
          </a:xfrm>
          <a:prstGeom prst="rect">
            <a:avLst/>
          </a:prstGeom>
          <a:noFill/>
        </p:spPr>
        <p:txBody>
          <a:bodyPr wrap="square" rtlCol="0">
            <a:spAutoFit/>
          </a:bodyPr>
          <a:lstStyle/>
          <a:p>
            <a:r>
              <a:rPr lang="en-US" sz="1100" dirty="0" smtClean="0"/>
              <a:t>Silver Lake College of the Holy Family Chapel</a:t>
            </a:r>
            <a:endParaRPr lang="en-US" sz="1100" dirty="0"/>
          </a:p>
        </p:txBody>
      </p:sp>
    </p:spTree>
    <p:extLst>
      <p:ext uri="{BB962C8B-B14F-4D97-AF65-F5344CB8AC3E}">
        <p14:creationId xmlns:p14="http://schemas.microsoft.com/office/powerpoint/2010/main" val="283141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863600" y="2979737"/>
            <a:ext cx="7747000" cy="3649663"/>
          </a:xfrm>
        </p:spPr>
        <p:txBody>
          <a:bodyPr>
            <a:normAutofit/>
          </a:bodyPr>
          <a:lstStyle/>
          <a:p>
            <a:pPr marL="0" indent="0" algn="ctr">
              <a:buNone/>
            </a:pPr>
            <a:r>
              <a:rPr lang="en-US" b="1" dirty="0">
                <a:solidFill>
                  <a:schemeClr val="accent4">
                    <a:lumMod val="50000"/>
                  </a:schemeClr>
                </a:solidFill>
              </a:rPr>
              <a:t>Francis experienced </a:t>
            </a:r>
          </a:p>
          <a:p>
            <a:pPr marL="0" indent="0" algn="ctr">
              <a:buNone/>
            </a:pPr>
            <a:r>
              <a:rPr lang="en-US" sz="4800" b="1" dirty="0" smtClean="0">
                <a:solidFill>
                  <a:schemeClr val="accent4">
                    <a:lumMod val="50000"/>
                  </a:schemeClr>
                </a:solidFill>
              </a:rPr>
              <a:t>JESUS CHRIST</a:t>
            </a:r>
          </a:p>
          <a:p>
            <a:pPr marL="0" indent="0" algn="ctr">
              <a:buNone/>
            </a:pPr>
            <a:r>
              <a:rPr lang="en-US" b="1" dirty="0">
                <a:solidFill>
                  <a:schemeClr val="accent4">
                    <a:lumMod val="50000"/>
                  </a:schemeClr>
                </a:solidFill>
              </a:rPr>
              <a:t>i</a:t>
            </a:r>
            <a:r>
              <a:rPr lang="en-US" b="1" dirty="0" smtClean="0">
                <a:solidFill>
                  <a:schemeClr val="accent4">
                    <a:lumMod val="50000"/>
                  </a:schemeClr>
                </a:solidFill>
              </a:rPr>
              <a:t>n the world around him. </a:t>
            </a:r>
          </a:p>
          <a:p>
            <a:pPr marL="0" indent="0" algn="ctr">
              <a:buNone/>
            </a:pPr>
            <a:r>
              <a:rPr lang="en-US" b="1" dirty="0" smtClean="0">
                <a:solidFill>
                  <a:schemeClr val="accent4">
                    <a:lumMod val="50000"/>
                  </a:schemeClr>
                </a:solidFill>
              </a:rPr>
              <a:t/>
            </a:r>
            <a:br>
              <a:rPr lang="en-US" b="1" dirty="0" smtClean="0">
                <a:solidFill>
                  <a:schemeClr val="accent4">
                    <a:lumMod val="50000"/>
                  </a:schemeClr>
                </a:solidFill>
              </a:rPr>
            </a:br>
            <a:r>
              <a:rPr lang="en-US" b="1" dirty="0" smtClean="0">
                <a:solidFill>
                  <a:schemeClr val="accent4">
                    <a:lumMod val="50000"/>
                  </a:schemeClr>
                </a:solidFill>
              </a:rPr>
              <a:t>Jesus manifested God.</a:t>
            </a:r>
          </a:p>
        </p:txBody>
      </p:sp>
      <p:sp>
        <p:nvSpPr>
          <p:cNvPr id="2" name="Title 1"/>
          <p:cNvSpPr>
            <a:spLocks noGrp="1"/>
          </p:cNvSpPr>
          <p:nvPr>
            <p:ph type="title" idx="4294967295"/>
          </p:nvPr>
        </p:nvSpPr>
        <p:spPr>
          <a:xfrm>
            <a:off x="0" y="1651000"/>
            <a:ext cx="9144000" cy="1168400"/>
          </a:xfrm>
        </p:spPr>
        <p:txBody>
          <a:bodyPr/>
          <a:lstStyle/>
          <a:p>
            <a:r>
              <a:rPr lang="en-US" sz="4000" b="1" dirty="0">
                <a:solidFill>
                  <a:schemeClr val="accent4">
                    <a:lumMod val="50000"/>
                  </a:schemeClr>
                </a:solidFill>
              </a:rPr>
              <a:t>Why this respect?</a:t>
            </a:r>
          </a:p>
        </p:txBody>
      </p:sp>
      <p:sp>
        <p:nvSpPr>
          <p:cNvPr id="5"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420489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649778E-8B95-4CAD-A968-546A473B6F11}" type="slidenum">
              <a:rPr lang="en-US" smtClean="0"/>
              <a:pPr/>
              <a:t>7</a:t>
            </a:fld>
            <a:endParaRPr lang="en-US"/>
          </a:p>
        </p:txBody>
      </p:sp>
      <p:sp>
        <p:nvSpPr>
          <p:cNvPr id="4" name="Content Placeholder 3"/>
          <p:cNvSpPr>
            <a:spLocks noGrp="1"/>
          </p:cNvSpPr>
          <p:nvPr>
            <p:ph sz="quarter" idx="4294967295"/>
          </p:nvPr>
        </p:nvSpPr>
        <p:spPr>
          <a:xfrm>
            <a:off x="400050" y="2286000"/>
            <a:ext cx="8305800" cy="4572000"/>
          </a:xfrm>
        </p:spPr>
        <p:txBody>
          <a:bodyPr>
            <a:normAutofit/>
          </a:bodyPr>
          <a:lstStyle/>
          <a:p>
            <a:pPr marL="0" indent="0">
              <a:buClr>
                <a:schemeClr val="accent3"/>
              </a:buClr>
              <a:buSzPct val="130000"/>
              <a:buNone/>
            </a:pPr>
            <a:r>
              <a:rPr lang="en-US" b="1" dirty="0" smtClean="0">
                <a:solidFill>
                  <a:schemeClr val="accent4">
                    <a:lumMod val="50000"/>
                  </a:schemeClr>
                </a:solidFill>
              </a:rPr>
              <a:t>Aroused by everything to divine love,</a:t>
            </a:r>
            <a:br>
              <a:rPr lang="en-US" b="1" dirty="0" smtClean="0">
                <a:solidFill>
                  <a:schemeClr val="accent4">
                    <a:lumMod val="50000"/>
                  </a:schemeClr>
                </a:solidFill>
              </a:rPr>
            </a:br>
            <a:endParaRPr lang="en-US" b="1" dirty="0" smtClean="0">
              <a:solidFill>
                <a:schemeClr val="accent4">
                  <a:lumMod val="50000"/>
                </a:schemeClr>
              </a:solidFill>
            </a:endParaRPr>
          </a:p>
          <a:p>
            <a:pPr marL="0" indent="0">
              <a:lnSpc>
                <a:spcPct val="120000"/>
              </a:lnSpc>
              <a:spcBef>
                <a:spcPts val="0"/>
              </a:spcBef>
              <a:buClr>
                <a:schemeClr val="accent3"/>
              </a:buClr>
              <a:buSzPct val="130000"/>
              <a:buNone/>
            </a:pPr>
            <a:r>
              <a:rPr lang="en-US" b="1" dirty="0">
                <a:solidFill>
                  <a:schemeClr val="accent4">
                    <a:lumMod val="50000"/>
                  </a:schemeClr>
                </a:solidFill>
              </a:rPr>
              <a:t>h</a:t>
            </a:r>
            <a:r>
              <a:rPr lang="en-US" b="1" dirty="0" smtClean="0">
                <a:solidFill>
                  <a:schemeClr val="accent4">
                    <a:lumMod val="50000"/>
                  </a:schemeClr>
                </a:solidFill>
              </a:rPr>
              <a:t>e rejoiced in all the works of the Lord’s hands, and through their delightful display he rose into their </a:t>
            </a:r>
            <a:r>
              <a:rPr lang="en-US" b="1" dirty="0">
                <a:solidFill>
                  <a:schemeClr val="accent4">
                    <a:lumMod val="50000"/>
                  </a:schemeClr>
                </a:solidFill>
              </a:rPr>
              <a:t>life-giving </a:t>
            </a:r>
            <a:r>
              <a:rPr lang="en-US" b="1" dirty="0" smtClean="0">
                <a:solidFill>
                  <a:schemeClr val="accent4">
                    <a:lumMod val="50000"/>
                  </a:schemeClr>
                </a:solidFill>
              </a:rPr>
              <a:t>reason and cause.</a:t>
            </a:r>
          </a:p>
          <a:p>
            <a:pPr marL="0" indent="0">
              <a:lnSpc>
                <a:spcPct val="120000"/>
              </a:lnSpc>
              <a:spcBef>
                <a:spcPts val="0"/>
              </a:spcBef>
              <a:buClr>
                <a:schemeClr val="accent3"/>
              </a:buClr>
              <a:buSzPct val="130000"/>
              <a:buNone/>
            </a:pPr>
            <a:endParaRPr lang="en-US" b="1" dirty="0">
              <a:solidFill>
                <a:schemeClr val="accent4">
                  <a:lumMod val="50000"/>
                </a:schemeClr>
              </a:solidFill>
            </a:endParaRPr>
          </a:p>
          <a:p>
            <a:pPr marL="0" indent="0" algn="r">
              <a:lnSpc>
                <a:spcPct val="120000"/>
              </a:lnSpc>
              <a:spcBef>
                <a:spcPts val="0"/>
              </a:spcBef>
              <a:buClr>
                <a:schemeClr val="accent3"/>
              </a:buClr>
              <a:buSzPct val="130000"/>
              <a:buNone/>
            </a:pPr>
            <a:r>
              <a:rPr lang="en-US" sz="2400" dirty="0" smtClean="0">
                <a:solidFill>
                  <a:schemeClr val="accent4">
                    <a:lumMod val="50000"/>
                  </a:schemeClr>
                </a:solidFill>
              </a:rPr>
              <a:t>(Bonaventure</a:t>
            </a:r>
            <a:r>
              <a:rPr lang="en-US" sz="2400" i="1" dirty="0" smtClean="0">
                <a:solidFill>
                  <a:schemeClr val="accent4">
                    <a:lumMod val="50000"/>
                  </a:schemeClr>
                </a:solidFill>
              </a:rPr>
              <a:t>, The Major Legend of Saint Francis</a:t>
            </a:r>
            <a:r>
              <a:rPr lang="en-US" sz="2400" dirty="0" smtClean="0">
                <a:solidFill>
                  <a:schemeClr val="accent4">
                    <a:lumMod val="50000"/>
                  </a:schemeClr>
                </a:solidFill>
              </a:rPr>
              <a:t>, IX, 1)</a:t>
            </a:r>
            <a:endParaRPr lang="en-US" sz="2400" dirty="0">
              <a:solidFill>
                <a:schemeClr val="accent4">
                  <a:lumMod val="50000"/>
                </a:schemeClr>
              </a:solidFill>
            </a:endParaRPr>
          </a:p>
        </p:txBody>
      </p:sp>
      <p:sp>
        <p:nvSpPr>
          <p:cNvPr id="5"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190937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649778E-8B95-4CAD-A968-546A473B6F11}" type="slidenum">
              <a:rPr lang="en-US" smtClean="0"/>
              <a:pPr/>
              <a:t>8</a:t>
            </a:fld>
            <a:endParaRPr lang="en-US"/>
          </a:p>
        </p:txBody>
      </p:sp>
      <p:sp>
        <p:nvSpPr>
          <p:cNvPr id="3" name="TextBox 2"/>
          <p:cNvSpPr txBox="1"/>
          <p:nvPr/>
        </p:nvSpPr>
        <p:spPr>
          <a:xfrm>
            <a:off x="381000" y="1685877"/>
            <a:ext cx="8368353" cy="5447646"/>
          </a:xfrm>
          <a:prstGeom prst="rect">
            <a:avLst/>
          </a:prstGeom>
          <a:noFill/>
        </p:spPr>
        <p:txBody>
          <a:bodyPr wrap="square" rtlCol="0">
            <a:spAutoFit/>
          </a:bodyPr>
          <a:lstStyle/>
          <a:p>
            <a:r>
              <a:rPr lang="en-US" sz="2800" b="1" dirty="0" smtClean="0">
                <a:solidFill>
                  <a:schemeClr val="accent5">
                    <a:lumMod val="50000"/>
                  </a:schemeClr>
                </a:solidFill>
              </a:rPr>
              <a:t>In beautiful things he </a:t>
            </a:r>
            <a:r>
              <a:rPr lang="en-US" sz="2800" b="1" dirty="0" err="1" smtClean="0">
                <a:solidFill>
                  <a:schemeClr val="accent5">
                    <a:lumMod val="50000"/>
                  </a:schemeClr>
                </a:solidFill>
              </a:rPr>
              <a:t>contuited</a:t>
            </a:r>
            <a:r>
              <a:rPr lang="en-US" sz="2800" b="1" dirty="0" smtClean="0">
                <a:solidFill>
                  <a:schemeClr val="accent5">
                    <a:lumMod val="50000"/>
                  </a:schemeClr>
                </a:solidFill>
              </a:rPr>
              <a:t> Beauty itself, </a:t>
            </a:r>
          </a:p>
          <a:p>
            <a:endParaRPr lang="en-US" sz="2800" b="1" dirty="0" smtClean="0">
              <a:solidFill>
                <a:schemeClr val="accent4">
                  <a:lumMod val="50000"/>
                </a:schemeClr>
              </a:solidFill>
            </a:endParaRPr>
          </a:p>
          <a:p>
            <a:r>
              <a:rPr lang="en-US" dirty="0" smtClean="0">
                <a:solidFill>
                  <a:schemeClr val="accent4">
                    <a:lumMod val="50000"/>
                  </a:schemeClr>
                </a:solidFill>
              </a:rPr>
              <a:t/>
            </a:r>
            <a:br>
              <a:rPr lang="en-US" dirty="0" smtClean="0">
                <a:solidFill>
                  <a:schemeClr val="accent4">
                    <a:lumMod val="50000"/>
                  </a:schemeClr>
                </a:solidFill>
              </a:rPr>
            </a:br>
            <a:endParaRPr lang="en-US" dirty="0" smtClean="0">
              <a:solidFill>
                <a:schemeClr val="accent4">
                  <a:lumMod val="50000"/>
                </a:schemeClr>
              </a:solidFill>
            </a:endParaRPr>
          </a:p>
          <a:p>
            <a:endParaRPr lang="en-US" dirty="0">
              <a:solidFill>
                <a:schemeClr val="accent4">
                  <a:lumMod val="50000"/>
                </a:schemeClr>
              </a:solidFill>
            </a:endParaRPr>
          </a:p>
          <a:p>
            <a:endParaRPr lang="en-US" dirty="0" smtClean="0">
              <a:solidFill>
                <a:schemeClr val="accent4">
                  <a:lumMod val="50000"/>
                </a:schemeClr>
              </a:solidFill>
            </a:endParaRPr>
          </a:p>
          <a:p>
            <a:endParaRPr lang="en-US" dirty="0">
              <a:solidFill>
                <a:schemeClr val="accent4">
                  <a:lumMod val="50000"/>
                </a:schemeClr>
              </a:solidFill>
            </a:endParaRPr>
          </a:p>
          <a:p>
            <a:endParaRPr lang="en-US" dirty="0" smtClean="0">
              <a:solidFill>
                <a:schemeClr val="accent4">
                  <a:lumMod val="50000"/>
                </a:schemeClr>
              </a:solidFill>
            </a:endParaRPr>
          </a:p>
          <a:p>
            <a:endParaRPr lang="en-US" dirty="0">
              <a:solidFill>
                <a:schemeClr val="accent4">
                  <a:lumMod val="50000"/>
                </a:schemeClr>
              </a:solidFill>
            </a:endParaRPr>
          </a:p>
          <a:p>
            <a:endParaRPr lang="en-US" dirty="0" smtClean="0">
              <a:solidFill>
                <a:schemeClr val="accent4">
                  <a:lumMod val="50000"/>
                </a:schemeClr>
              </a:solidFill>
            </a:endParaRPr>
          </a:p>
          <a:p>
            <a:endParaRPr lang="en-US" dirty="0">
              <a:solidFill>
                <a:schemeClr val="accent4">
                  <a:lumMod val="50000"/>
                </a:schemeClr>
              </a:solidFill>
            </a:endParaRPr>
          </a:p>
          <a:p>
            <a:endParaRPr lang="en-US" dirty="0" smtClean="0">
              <a:solidFill>
                <a:schemeClr val="accent4">
                  <a:lumMod val="50000"/>
                </a:schemeClr>
              </a:solidFill>
            </a:endParaRPr>
          </a:p>
          <a:p>
            <a:endParaRPr lang="en-US" dirty="0">
              <a:solidFill>
                <a:schemeClr val="accent4">
                  <a:lumMod val="50000"/>
                </a:schemeClr>
              </a:solidFill>
            </a:endParaRPr>
          </a:p>
          <a:p>
            <a:pPr algn="r"/>
            <a:endParaRPr lang="en-US" dirty="0" smtClean="0">
              <a:solidFill>
                <a:schemeClr val="accent4">
                  <a:lumMod val="50000"/>
                </a:schemeClr>
              </a:solidFill>
            </a:endParaRPr>
          </a:p>
          <a:p>
            <a:endParaRPr lang="en-US" dirty="0" smtClean="0">
              <a:solidFill>
                <a:schemeClr val="accent4">
                  <a:lumMod val="50000"/>
                </a:schemeClr>
              </a:solidFill>
            </a:endParaRPr>
          </a:p>
          <a:p>
            <a:r>
              <a:rPr lang="en-US" sz="2000" dirty="0" smtClean="0">
                <a:solidFill>
                  <a:schemeClr val="accent4">
                    <a:lumMod val="50000"/>
                  </a:schemeClr>
                </a:solidFill>
              </a:rPr>
              <a:t>(Bonaventure,</a:t>
            </a:r>
            <a:r>
              <a:rPr lang="en-US" sz="2000" i="1" dirty="0" smtClean="0">
                <a:solidFill>
                  <a:schemeClr val="accent4">
                    <a:lumMod val="50000"/>
                  </a:schemeClr>
                </a:solidFill>
              </a:rPr>
              <a:t> The Major Legend </a:t>
            </a:r>
          </a:p>
          <a:p>
            <a:r>
              <a:rPr lang="en-US" sz="2000" i="1" dirty="0" smtClean="0">
                <a:solidFill>
                  <a:schemeClr val="accent4">
                    <a:lumMod val="50000"/>
                  </a:schemeClr>
                </a:solidFill>
              </a:rPr>
              <a:t>of Saint Francis</a:t>
            </a:r>
            <a:r>
              <a:rPr lang="en-US" sz="2000" dirty="0" smtClean="0">
                <a:solidFill>
                  <a:schemeClr val="accent4">
                    <a:lumMod val="50000"/>
                  </a:schemeClr>
                </a:solidFill>
              </a:rPr>
              <a:t>, IX, 1)</a:t>
            </a:r>
          </a:p>
          <a:p>
            <a:endParaRPr lang="en-US" b="1" dirty="0"/>
          </a:p>
        </p:txBody>
      </p:sp>
      <p:sp>
        <p:nvSpPr>
          <p:cNvPr id="4"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9730"/>
          <a:stretch/>
        </p:blipFill>
        <p:spPr>
          <a:xfrm>
            <a:off x="609600" y="2590800"/>
            <a:ext cx="3050857" cy="3211769"/>
          </a:xfrm>
          <a:prstGeom prst="rect">
            <a:avLst/>
          </a:prstGeom>
          <a:ln w="28575">
            <a:solidFill>
              <a:schemeClr val="tx1"/>
            </a:solidFill>
          </a:ln>
        </p:spPr>
      </p:pic>
      <p:sp>
        <p:nvSpPr>
          <p:cNvPr id="6" name="TextBox 5"/>
          <p:cNvSpPr txBox="1"/>
          <p:nvPr/>
        </p:nvSpPr>
        <p:spPr>
          <a:xfrm>
            <a:off x="9144000" y="1219200"/>
            <a:ext cx="2286000" cy="369332"/>
          </a:xfrm>
          <a:prstGeom prst="rect">
            <a:avLst/>
          </a:prstGeom>
          <a:noFill/>
        </p:spPr>
        <p:txBody>
          <a:bodyPr wrap="square" rtlCol="0">
            <a:spAutoFit/>
          </a:bodyPr>
          <a:lstStyle/>
          <a:p>
            <a:endParaRPr lang="en-US" dirty="0"/>
          </a:p>
        </p:txBody>
      </p:sp>
      <p:sp>
        <p:nvSpPr>
          <p:cNvPr id="7" name="TextBox 6"/>
          <p:cNvSpPr txBox="1"/>
          <p:nvPr/>
        </p:nvSpPr>
        <p:spPr>
          <a:xfrm>
            <a:off x="4038879" y="2438400"/>
            <a:ext cx="5105121" cy="4678204"/>
          </a:xfrm>
          <a:prstGeom prst="rect">
            <a:avLst/>
          </a:prstGeom>
          <a:noFill/>
        </p:spPr>
        <p:txBody>
          <a:bodyPr wrap="square" rtlCol="0">
            <a:spAutoFit/>
          </a:bodyPr>
          <a:lstStyle/>
          <a:p>
            <a:pPr>
              <a:spcAft>
                <a:spcPts val="4200"/>
              </a:spcAft>
            </a:pPr>
            <a:r>
              <a:rPr lang="en-US" sz="2800" b="1" dirty="0">
                <a:solidFill>
                  <a:schemeClr val="accent5">
                    <a:lumMod val="50000"/>
                  </a:schemeClr>
                </a:solidFill>
              </a:rPr>
              <a:t>and </a:t>
            </a:r>
            <a:r>
              <a:rPr lang="en-US" sz="2800" b="1" dirty="0" smtClean="0">
                <a:solidFill>
                  <a:schemeClr val="accent5">
                    <a:lumMod val="50000"/>
                  </a:schemeClr>
                </a:solidFill>
              </a:rPr>
              <a:t>through the footprints impressed in things he followed his Beloved everywhere;</a:t>
            </a:r>
          </a:p>
          <a:p>
            <a:pPr>
              <a:spcAft>
                <a:spcPts val="4200"/>
              </a:spcAft>
            </a:pPr>
            <a:r>
              <a:rPr lang="en-US" sz="2800" b="1" dirty="0" smtClean="0">
                <a:solidFill>
                  <a:schemeClr val="accent5">
                    <a:lumMod val="50000"/>
                  </a:schemeClr>
                </a:solidFill>
              </a:rPr>
              <a:t>out of them all making for himself a ladder through which he could climb up to lay hold of him who is utterly desirable.</a:t>
            </a:r>
            <a:endParaRPr lang="en-US" sz="2800" b="1" dirty="0">
              <a:solidFill>
                <a:schemeClr val="accent5">
                  <a:lumMod val="50000"/>
                </a:schemeClr>
              </a:solidFill>
            </a:endParaRPr>
          </a:p>
          <a:p>
            <a:endParaRPr lang="en-US" sz="3200" dirty="0"/>
          </a:p>
        </p:txBody>
      </p:sp>
    </p:spTree>
    <p:extLst>
      <p:ext uri="{BB962C8B-B14F-4D97-AF65-F5344CB8AC3E}">
        <p14:creationId xmlns:p14="http://schemas.microsoft.com/office/powerpoint/2010/main" val="344101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9600" y="3352801"/>
            <a:ext cx="4191000" cy="1676400"/>
          </a:xfrm>
        </p:spPr>
        <p:txBody>
          <a:bodyPr>
            <a:normAutofit/>
          </a:bodyPr>
          <a:lstStyle/>
          <a:p>
            <a:pPr marL="0" indent="0" algn="ctr">
              <a:buNone/>
            </a:pPr>
            <a:r>
              <a:rPr lang="en-US" b="1" dirty="0">
                <a:solidFill>
                  <a:schemeClr val="accent4">
                    <a:lumMod val="50000"/>
                  </a:schemeClr>
                </a:solidFill>
              </a:rPr>
              <a:t>Presence of the </a:t>
            </a:r>
            <a:r>
              <a:rPr lang="en-US" b="1" dirty="0" smtClean="0">
                <a:solidFill>
                  <a:schemeClr val="accent4">
                    <a:lumMod val="50000"/>
                  </a:schemeClr>
                </a:solidFill>
              </a:rPr>
              <a:t/>
            </a:r>
            <a:br>
              <a:rPr lang="en-US" b="1" dirty="0" smtClean="0">
                <a:solidFill>
                  <a:schemeClr val="accent4">
                    <a:lumMod val="50000"/>
                  </a:schemeClr>
                </a:solidFill>
              </a:rPr>
            </a:br>
            <a:r>
              <a:rPr lang="en-US" sz="900" b="1" dirty="0" smtClean="0">
                <a:solidFill>
                  <a:schemeClr val="accent4">
                    <a:lumMod val="50000"/>
                  </a:schemeClr>
                </a:solidFill>
              </a:rPr>
              <a:t/>
            </a:r>
            <a:br>
              <a:rPr lang="en-US" sz="900" b="1" dirty="0" smtClean="0">
                <a:solidFill>
                  <a:schemeClr val="accent4">
                    <a:lumMod val="50000"/>
                  </a:schemeClr>
                </a:solidFill>
              </a:rPr>
            </a:br>
            <a:r>
              <a:rPr lang="en-US" b="1" dirty="0" smtClean="0">
                <a:solidFill>
                  <a:schemeClr val="accent4">
                    <a:lumMod val="50000"/>
                  </a:schemeClr>
                </a:solidFill>
              </a:rPr>
              <a:t>Author </a:t>
            </a:r>
            <a:r>
              <a:rPr lang="en-US" b="1" dirty="0">
                <a:solidFill>
                  <a:schemeClr val="accent4">
                    <a:lumMod val="50000"/>
                  </a:schemeClr>
                </a:solidFill>
              </a:rPr>
              <a:t>of Creation</a:t>
            </a:r>
          </a:p>
        </p:txBody>
      </p:sp>
      <p:sp>
        <p:nvSpPr>
          <p:cNvPr id="5" name="Slide Number Placeholder 4"/>
          <p:cNvSpPr>
            <a:spLocks noGrp="1"/>
          </p:cNvSpPr>
          <p:nvPr>
            <p:ph type="sldNum" sz="quarter" idx="12"/>
          </p:nvPr>
        </p:nvSpPr>
        <p:spPr/>
        <p:txBody>
          <a:bodyPr/>
          <a:lstStyle/>
          <a:p>
            <a:fld id="{3649778E-8B95-4CAD-A968-546A473B6F11}" type="slidenum">
              <a:rPr lang="en-US" smtClean="0"/>
              <a:pPr/>
              <a:t>9</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981200"/>
            <a:ext cx="3429001" cy="4572001"/>
          </a:xfrm>
          <a:prstGeom prst="rect">
            <a:avLst/>
          </a:prstGeom>
          <a:ln>
            <a:noFill/>
          </a:ln>
          <a:effectLst>
            <a:outerShdw blurRad="292100" dist="139700" dir="2700000" algn="tl" rotWithShape="0">
              <a:srgbClr val="333333">
                <a:alpha val="65000"/>
              </a:srgbClr>
            </a:outerShdw>
          </a:effectLst>
        </p:spPr>
      </p:pic>
      <p:sp>
        <p:nvSpPr>
          <p:cNvPr id="7" name="Title 1"/>
          <p:cNvSpPr txBox="1">
            <a:spLocks/>
          </p:cNvSpPr>
          <p:nvPr/>
        </p:nvSpPr>
        <p:spPr bwMode="auto">
          <a:xfrm>
            <a:off x="381000" y="361570"/>
            <a:ext cx="8229600" cy="1289050"/>
          </a:xfrm>
          <a:prstGeom prst="rect">
            <a:avLst/>
          </a:prstGeom>
          <a:ln w="25400" cap="flat" cmpd="sng" algn="ctr">
            <a:solidFill>
              <a:schemeClr val="accent5">
                <a:shade val="50000"/>
              </a:schemeClr>
            </a:solidFill>
            <a:prstDash val="solid"/>
            <a:miter lim="800000"/>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lt1"/>
                </a:solidFill>
                <a:latin typeface="+mn-lt"/>
                <a:ea typeface="+mn-ea"/>
                <a:cs typeface="+mn-cs"/>
              </a:defRPr>
            </a:lvl1pPr>
            <a:lvl2pPr algn="ctr" defTabSz="457200" rtl="0" eaLnBrk="1" fontAlgn="base" hangingPunct="1">
              <a:spcBef>
                <a:spcPct val="0"/>
              </a:spcBef>
              <a:spcAft>
                <a:spcPct val="0"/>
              </a:spcAft>
              <a:defRPr sz="4400">
                <a:solidFill>
                  <a:schemeClr val="lt1"/>
                </a:solidFill>
                <a:latin typeface="+mn-lt"/>
                <a:ea typeface="+mn-ea"/>
                <a:cs typeface="+mn-cs"/>
              </a:defRPr>
            </a:lvl2pPr>
            <a:lvl3pPr algn="ctr" defTabSz="457200" rtl="0" eaLnBrk="1" fontAlgn="base" hangingPunct="1">
              <a:spcBef>
                <a:spcPct val="0"/>
              </a:spcBef>
              <a:spcAft>
                <a:spcPct val="0"/>
              </a:spcAft>
              <a:defRPr sz="4400">
                <a:solidFill>
                  <a:schemeClr val="lt1"/>
                </a:solidFill>
                <a:latin typeface="+mn-lt"/>
                <a:ea typeface="+mn-ea"/>
                <a:cs typeface="+mn-cs"/>
              </a:defRPr>
            </a:lvl3pPr>
            <a:lvl4pPr algn="ctr" defTabSz="457200" rtl="0" eaLnBrk="1" fontAlgn="base" hangingPunct="1">
              <a:spcBef>
                <a:spcPct val="0"/>
              </a:spcBef>
              <a:spcAft>
                <a:spcPct val="0"/>
              </a:spcAft>
              <a:defRPr sz="4400">
                <a:solidFill>
                  <a:schemeClr val="lt1"/>
                </a:solidFill>
                <a:latin typeface="+mn-lt"/>
                <a:ea typeface="+mn-ea"/>
                <a:cs typeface="+mn-cs"/>
              </a:defRPr>
            </a:lvl4pPr>
            <a:lvl5pPr algn="ctr" defTabSz="457200" rtl="0" eaLnBrk="1" fontAlgn="base" hangingPunct="1">
              <a:spcBef>
                <a:spcPct val="0"/>
              </a:spcBef>
              <a:spcAft>
                <a:spcPct val="0"/>
              </a:spcAft>
              <a:defRPr sz="4400">
                <a:solidFill>
                  <a:schemeClr val="lt1"/>
                </a:solidFill>
                <a:latin typeface="+mn-lt"/>
                <a:ea typeface="+mn-ea"/>
                <a:cs typeface="+mn-cs"/>
              </a:defRPr>
            </a:lvl5pPr>
            <a:lvl6pPr marL="457200" algn="ctr" defTabSz="457200" rtl="0" eaLnBrk="1" fontAlgn="base" hangingPunct="1">
              <a:spcBef>
                <a:spcPct val="0"/>
              </a:spcBef>
              <a:spcAft>
                <a:spcPct val="0"/>
              </a:spcAft>
              <a:defRPr sz="4400">
                <a:solidFill>
                  <a:schemeClr val="lt1"/>
                </a:solidFill>
                <a:latin typeface="+mn-lt"/>
                <a:ea typeface="+mn-ea"/>
                <a:cs typeface="+mn-cs"/>
              </a:defRPr>
            </a:lvl6pPr>
            <a:lvl7pPr marL="914400" algn="ctr" defTabSz="457200" rtl="0" eaLnBrk="1" fontAlgn="base" hangingPunct="1">
              <a:spcBef>
                <a:spcPct val="0"/>
              </a:spcBef>
              <a:spcAft>
                <a:spcPct val="0"/>
              </a:spcAft>
              <a:defRPr sz="4400">
                <a:solidFill>
                  <a:schemeClr val="lt1"/>
                </a:solidFill>
                <a:latin typeface="+mn-lt"/>
                <a:ea typeface="+mn-ea"/>
                <a:cs typeface="+mn-cs"/>
              </a:defRPr>
            </a:lvl7pPr>
            <a:lvl8pPr marL="1371600" algn="ctr" defTabSz="457200" rtl="0" eaLnBrk="1" fontAlgn="base" hangingPunct="1">
              <a:spcBef>
                <a:spcPct val="0"/>
              </a:spcBef>
              <a:spcAft>
                <a:spcPct val="0"/>
              </a:spcAft>
              <a:defRPr sz="4400">
                <a:solidFill>
                  <a:schemeClr val="lt1"/>
                </a:solidFill>
                <a:latin typeface="+mn-lt"/>
                <a:ea typeface="+mn-ea"/>
                <a:cs typeface="+mn-cs"/>
              </a:defRPr>
            </a:lvl8pPr>
            <a:lvl9pPr marL="1828800" algn="ctr" defTabSz="457200" rtl="0" eaLnBrk="1" fontAlgn="base" hangingPunct="1">
              <a:spcBef>
                <a:spcPct val="0"/>
              </a:spcBef>
              <a:spcAft>
                <a:spcPct val="0"/>
              </a:spcAft>
              <a:defRPr sz="4400">
                <a:solidFill>
                  <a:schemeClr val="lt1"/>
                </a:solidFill>
                <a:latin typeface="+mn-lt"/>
                <a:ea typeface="+mn-ea"/>
                <a:cs typeface="+mn-cs"/>
              </a:defRPr>
            </a:lvl9pPr>
          </a:lstStyle>
          <a:p>
            <a:r>
              <a:rPr lang="en-US" sz="4900" dirty="0" smtClean="0">
                <a:solidFill>
                  <a:srgbClr val="FFFFFF"/>
                </a:solidFill>
                <a:latin typeface="Bank Gothic" pitchFamily="-72" charset="0"/>
                <a:ea typeface="ＭＳ Ｐゴシック" pitchFamily="-72" charset="-128"/>
                <a:cs typeface="ＭＳ Ｐゴシック" pitchFamily="-72" charset="-128"/>
              </a:rPr>
              <a:t>Creation</a:t>
            </a:r>
            <a:endParaRPr lang="en-US" sz="4000" dirty="0" smtClean="0">
              <a:solidFill>
                <a:srgbClr val="FFFFFF"/>
              </a:solidFill>
              <a:ea typeface="ＭＳ Ｐゴシック" pitchFamily="-72" charset="-128"/>
              <a:cs typeface="ＭＳ Ｐゴシック" pitchFamily="-72" charset="-128"/>
            </a:endParaRPr>
          </a:p>
        </p:txBody>
      </p:sp>
    </p:spTree>
    <p:extLst>
      <p:ext uri="{BB962C8B-B14F-4D97-AF65-F5344CB8AC3E}">
        <p14:creationId xmlns:p14="http://schemas.microsoft.com/office/powerpoint/2010/main" val="191551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heme1">
  <a:themeElements>
    <a:clrScheme name="Sky">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3000</TotalTime>
  <Words>1683</Words>
  <Application>Microsoft Office PowerPoint</Application>
  <PresentationFormat>On-screen Show (4:3)</PresentationFormat>
  <Paragraphs>312</Paragraphs>
  <Slides>50</Slides>
  <Notes>16</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Theme1</vt:lpstr>
      <vt:lpstr>In the Franciscan Tradition </vt:lpstr>
      <vt:lpstr>This world is pregnant with God.  </vt:lpstr>
      <vt:lpstr>Francis of Assisi</vt:lpstr>
      <vt:lpstr>PowerPoint Presentation</vt:lpstr>
      <vt:lpstr>PowerPoint Presentation</vt:lpstr>
      <vt:lpstr>Why this respect?</vt:lpstr>
      <vt:lpstr>PowerPoint Presentation</vt:lpstr>
      <vt:lpstr>PowerPoint Presentation</vt:lpstr>
      <vt:lpstr>PowerPoint Presentation</vt:lpstr>
      <vt:lpstr>PowerPoint Presentation</vt:lpstr>
      <vt:lpstr>PowerPoint Presentation</vt:lpstr>
      <vt:lpstr>PowerPoint Presentation</vt:lpstr>
      <vt:lpstr>Bonaventure of Bagnoregio  </vt:lpstr>
      <vt:lpstr>PowerPoint Presentation</vt:lpstr>
      <vt:lpstr>PowerPoint Presentation</vt:lpstr>
      <vt:lpstr>INCARNATION</vt:lpstr>
      <vt:lpstr>John Duns Scotus Franciscan theologian </vt:lpstr>
      <vt:lpstr>Primacy of Jesus</vt:lpstr>
      <vt:lpstr>Haecceitas “thisness”</vt:lpstr>
      <vt:lpstr>Singular Significance</vt:lpstr>
      <vt:lpstr>Singular Significance</vt:lpstr>
      <vt:lpstr>Interconnectedness of Life</vt:lpstr>
      <vt:lpstr>Interconnectedness of Life</vt:lpstr>
      <vt:lpstr>The Canticle of the Creatures</vt:lpstr>
      <vt:lpstr>The Canticle of the Creatures</vt:lpstr>
      <vt:lpstr>The Canticle of the Creatures</vt:lpstr>
      <vt:lpstr>The Canticle of the Creatures</vt:lpstr>
      <vt:lpstr>The Canticle of the Creatures</vt:lpstr>
      <vt:lpstr>The Canticle of the Creatures</vt:lpstr>
      <vt:lpstr>The Canticle of the Creatures</vt:lpstr>
      <vt:lpstr>The Canticle of the Creatures</vt:lpstr>
      <vt:lpstr>PowerPoint Presentation</vt:lpstr>
      <vt:lpstr>PowerPoint Presentation</vt:lpstr>
      <vt:lpstr>PowerPoint Presentation</vt:lpstr>
      <vt:lpstr>PowerPoint Presentation</vt:lpstr>
      <vt:lpstr>Environment</vt:lpstr>
      <vt:lpstr>Environment</vt:lpstr>
      <vt:lpstr>Matter does matter.</vt:lpstr>
      <vt:lpstr>Matter does matter.</vt:lpstr>
      <vt:lpstr>TRULY “This world is pregnant with God.”</vt:lpstr>
      <vt:lpstr>Discussion Questions</vt:lpstr>
      <vt:lpstr>Discussion Questions</vt:lpstr>
      <vt:lpstr>Discussion Questions</vt:lpstr>
      <vt:lpstr>Discussion Questions</vt:lpstr>
      <vt:lpstr>Discussion Questions</vt:lpstr>
      <vt:lpstr>Discussion Questions</vt:lpstr>
      <vt:lpstr>Prayer</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CREATION</dc:title>
  <dc:creator>Mardelle Meinholz</dc:creator>
  <cp:lastModifiedBy>Mardelle Meinholz</cp:lastModifiedBy>
  <cp:revision>173</cp:revision>
  <dcterms:created xsi:type="dcterms:W3CDTF">2013-01-04T19:16:17Z</dcterms:created>
  <dcterms:modified xsi:type="dcterms:W3CDTF">2014-02-21T21:13:56Z</dcterms:modified>
</cp:coreProperties>
</file>